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198-3D36-47B2-9477-A583390B7B36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3009-6AD0-4C83-96F2-9C75F94A6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74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198-3D36-47B2-9477-A583390B7B36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3009-6AD0-4C83-96F2-9C75F94A6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59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198-3D36-47B2-9477-A583390B7B36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3009-6AD0-4C83-96F2-9C75F94A6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34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198-3D36-47B2-9477-A583390B7B36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3009-6AD0-4C83-96F2-9C75F94A6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77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198-3D36-47B2-9477-A583390B7B36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3009-6AD0-4C83-96F2-9C75F94A6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92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198-3D36-47B2-9477-A583390B7B36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3009-6AD0-4C83-96F2-9C75F94A6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42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198-3D36-47B2-9477-A583390B7B36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3009-6AD0-4C83-96F2-9C75F94A6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52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198-3D36-47B2-9477-A583390B7B36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3009-6AD0-4C83-96F2-9C75F94A6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82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198-3D36-47B2-9477-A583390B7B36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3009-6AD0-4C83-96F2-9C75F94A6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51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198-3D36-47B2-9477-A583390B7B36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3009-6AD0-4C83-96F2-9C75F94A6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37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198-3D36-47B2-9477-A583390B7B36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3009-6AD0-4C83-96F2-9C75F94A6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13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6B198-3D36-47B2-9477-A583390B7B36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33009-6AD0-4C83-96F2-9C75F94A6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26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847712" y="441884"/>
            <a:ext cx="4293577" cy="3020235"/>
            <a:chOff x="338504" y="206523"/>
            <a:chExt cx="4293577" cy="3020235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71" t="27155" r="8493" b="16095"/>
            <a:stretch/>
          </p:blipFill>
          <p:spPr>
            <a:xfrm>
              <a:off x="338504" y="729743"/>
              <a:ext cx="4035670" cy="2497015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2008492" y="206523"/>
              <a:ext cx="26235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 smtClean="0">
                  <a:latin typeface="FOTC-ARYuanB5 Ultra" panose="020F0A00000000000000" pitchFamily="34" charset="-120"/>
                  <a:ea typeface="FOTC-ARYuanB5 Ultra" panose="020F0A00000000000000" pitchFamily="34" charset="-120"/>
                </a:rPr>
                <a:t>ショットガン</a:t>
              </a:r>
              <a:endParaRPr kumimoji="1" lang="ja-JP" altLang="en-US" sz="2800" dirty="0">
                <a:latin typeface="FOTC-ARYuanB5 Ultra" panose="020F0A00000000000000" pitchFamily="34" charset="-120"/>
                <a:ea typeface="FOTC-ARYuanB5 Ultra" panose="020F0A00000000000000" pitchFamily="34" charset="-120"/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9708909" y="347200"/>
            <a:ext cx="2205771" cy="5881407"/>
            <a:chOff x="9471514" y="316350"/>
            <a:chExt cx="2205771" cy="5881407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45" r="42677"/>
            <a:stretch/>
          </p:blipFill>
          <p:spPr>
            <a:xfrm>
              <a:off x="10049607" y="861646"/>
              <a:ext cx="876212" cy="5336111"/>
            </a:xfrm>
            <a:prstGeom prst="rect">
              <a:avLst/>
            </a:prstGeom>
          </p:spPr>
        </p:pic>
        <p:sp>
          <p:nvSpPr>
            <p:cNvPr id="12" name="テキスト ボックス 11"/>
            <p:cNvSpPr txBox="1"/>
            <p:nvPr/>
          </p:nvSpPr>
          <p:spPr>
            <a:xfrm>
              <a:off x="9471514" y="316350"/>
              <a:ext cx="2205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 smtClean="0">
                  <a:latin typeface="FOTC-ARYuanB5 Ultra" panose="020F0A00000000000000" pitchFamily="34" charset="-120"/>
                  <a:ea typeface="FOTC-ARYuanB5 Ultra" panose="020F0A00000000000000" pitchFamily="34" charset="-120"/>
                </a:rPr>
                <a:t>スナイパー</a:t>
              </a:r>
              <a:endParaRPr kumimoji="1" lang="ja-JP" altLang="en-US" sz="2800" dirty="0">
                <a:latin typeface="FOTC-ARYuanB5 Ultra" panose="020F0A00000000000000" pitchFamily="34" charset="-120"/>
                <a:ea typeface="FOTC-ARYuanB5 Ultra" panose="020F0A00000000000000" pitchFamily="34" charset="-120"/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461592" y="3671787"/>
            <a:ext cx="4293577" cy="2719401"/>
            <a:chOff x="338504" y="3689371"/>
            <a:chExt cx="4293577" cy="2719401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04" y="4143875"/>
              <a:ext cx="4293577" cy="2264897"/>
            </a:xfrm>
            <a:prstGeom prst="rect">
              <a:avLst/>
            </a:prstGeom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2883511" y="3689371"/>
              <a:ext cx="1748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 smtClean="0">
                  <a:latin typeface="FOT-UD角ゴ_スモール Pr6 H" panose="02020900000000000000" pitchFamily="18" charset="-128"/>
                  <a:ea typeface="FOT-UD角ゴ_スモール Pr6 H" panose="02020900000000000000" pitchFamily="18" charset="-128"/>
                </a:rPr>
                <a:t>ミサイル</a:t>
              </a:r>
              <a:endParaRPr kumimoji="1" lang="ja-JP" altLang="en-US" sz="2800" dirty="0">
                <a:latin typeface="FOT-UD角ゴ_スモール Pr6 H" panose="02020900000000000000" pitchFamily="18" charset="-128"/>
                <a:ea typeface="FOT-UD角ゴ_スモール Pr6 H" panose="02020900000000000000" pitchFamily="18" charset="-128"/>
              </a:endParaRPr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5050077" y="2435149"/>
            <a:ext cx="4721470" cy="2987704"/>
            <a:chOff x="4829175" y="1978250"/>
            <a:chExt cx="4721470" cy="2987704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01" t="33814" r="21905" b="19551"/>
            <a:stretch/>
          </p:blipFill>
          <p:spPr>
            <a:xfrm>
              <a:off x="4996228" y="2407393"/>
              <a:ext cx="4554417" cy="2558561"/>
            </a:xfrm>
            <a:prstGeom prst="rect">
              <a:avLst/>
            </a:prstGeom>
          </p:spPr>
        </p:pic>
        <p:sp>
          <p:nvSpPr>
            <p:cNvPr id="14" name="テキスト ボックス 13"/>
            <p:cNvSpPr txBox="1"/>
            <p:nvPr/>
          </p:nvSpPr>
          <p:spPr>
            <a:xfrm>
              <a:off x="4829175" y="1978250"/>
              <a:ext cx="1052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 smtClean="0">
                  <a:latin typeface="FOT-UD角ゴ_スモール Pr6 H" panose="02020900000000000000" pitchFamily="18" charset="-128"/>
                  <a:ea typeface="FOT-UD角ゴ_スモール Pr6 H" panose="02020900000000000000" pitchFamily="18" charset="-128"/>
                </a:rPr>
                <a:t>爆弾</a:t>
              </a:r>
              <a:endParaRPr kumimoji="1" lang="ja-JP" altLang="en-US" sz="2800" dirty="0">
                <a:latin typeface="FOT-UD角ゴ_スモール Pr6 H" panose="02020900000000000000" pitchFamily="18" charset="-128"/>
                <a:ea typeface="FOT-UD角ゴ_スモール Pr6 H" panose="020209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85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FOTC-ARYuanB5 Ultra</vt:lpstr>
      <vt:lpstr>FOT-UD角ゴ_スモール Pr6 H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game101</dc:creator>
  <cp:lastModifiedBy>game101</cp:lastModifiedBy>
  <cp:revision>5</cp:revision>
  <dcterms:created xsi:type="dcterms:W3CDTF">2019-11-29T04:08:29Z</dcterms:created>
  <dcterms:modified xsi:type="dcterms:W3CDTF">2019-12-02T00:19:40Z</dcterms:modified>
</cp:coreProperties>
</file>