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31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78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5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1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5F4E-AC69-4A1D-B128-1CD14868527C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FDDA-4F0F-4DDC-8197-6379CB5C8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884137"/>
            <a:ext cx="306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キャラクターモデル偏</a:t>
            </a:r>
            <a:endParaRPr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3067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Model</a:t>
            </a:r>
            <a:endParaRPr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05595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〇なるべく絵に近づけるように作る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243193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〇</a:t>
            </a:r>
            <a:r>
              <a:rPr lang="en-US" altLang="ja-JP" dirty="0" smtClean="0"/>
              <a:t>UV</a:t>
            </a:r>
            <a:r>
              <a:rPr lang="ja-JP" altLang="en-US" dirty="0" smtClean="0"/>
              <a:t>展開のめんどくささ 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〇</a:t>
            </a:r>
            <a:r>
              <a:rPr lang="en-US" altLang="ja-JP" dirty="0" smtClean="0"/>
              <a:t>14</a:t>
            </a:r>
            <a:r>
              <a:rPr lang="ja-JP" altLang="en-US" dirty="0" smtClean="0"/>
              <a:t>パーツ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2834737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〇キャラ</a:t>
            </a:r>
            <a:r>
              <a:rPr lang="en-US" altLang="ja-JP" dirty="0" smtClean="0"/>
              <a:t>1</a:t>
            </a:r>
            <a:r>
              <a:rPr lang="ja-JP" altLang="en-US" dirty="0" smtClean="0"/>
              <a:t>体ずつに特徴を持たせる。</a:t>
            </a:r>
            <a:endParaRPr lang="en-US" altLang="ja-JP" dirty="0" smtClean="0"/>
          </a:p>
          <a:p>
            <a:r>
              <a:rPr lang="en-US" altLang="ja-JP" u="sng" dirty="0" smtClean="0"/>
              <a:t> (</a:t>
            </a:r>
            <a:r>
              <a:rPr lang="ja-JP" altLang="en-US" u="sng" dirty="0" smtClean="0"/>
              <a:t>ネコ </a:t>
            </a:r>
            <a:r>
              <a:rPr lang="en-US" altLang="ja-JP" u="sng" dirty="0" smtClean="0"/>
              <a:t>		</a:t>
            </a:r>
            <a:r>
              <a:rPr lang="ja-JP" altLang="en-US" u="sng" dirty="0" smtClean="0"/>
              <a:t>腕、足などを細身に作る</a:t>
            </a:r>
            <a:r>
              <a:rPr lang="en-US" altLang="ja-JP" u="sng" dirty="0" smtClean="0"/>
              <a:t>)</a:t>
            </a:r>
          </a:p>
          <a:p>
            <a:endParaRPr lang="en-US" altLang="ja-JP" u="sng" dirty="0" smtClean="0"/>
          </a:p>
          <a:p>
            <a:r>
              <a:rPr lang="en-US" altLang="ja-JP" u="sng" dirty="0" smtClean="0"/>
              <a:t> (</a:t>
            </a:r>
            <a:r>
              <a:rPr lang="ja-JP" altLang="en-US" u="sng" dirty="0"/>
              <a:t>イヌ</a:t>
            </a:r>
            <a:r>
              <a:rPr lang="ja-JP" altLang="en-US" u="sng" dirty="0" smtClean="0"/>
              <a:t> </a:t>
            </a:r>
            <a:r>
              <a:rPr lang="en-US" altLang="ja-JP" u="sng" dirty="0" smtClean="0"/>
              <a:t>		</a:t>
            </a:r>
            <a:r>
              <a:rPr lang="ja-JP" altLang="en-US" u="sng" dirty="0" smtClean="0"/>
              <a:t>各キャラの中間を目安に</a:t>
            </a:r>
            <a:r>
              <a:rPr lang="en-US" altLang="ja-JP" u="sng" dirty="0" smtClean="0"/>
              <a:t>)</a:t>
            </a:r>
            <a:endParaRPr lang="ja-JP" altLang="en-US" u="sng" dirty="0"/>
          </a:p>
          <a:p>
            <a:endParaRPr lang="en-US" altLang="ja-JP" u="sng" dirty="0" smtClean="0"/>
          </a:p>
          <a:p>
            <a:r>
              <a:rPr lang="en-US" altLang="ja-JP" u="sng" dirty="0" smtClean="0"/>
              <a:t> (</a:t>
            </a:r>
            <a:r>
              <a:rPr lang="ja-JP" altLang="en-US" u="sng" dirty="0" smtClean="0"/>
              <a:t>クマ </a:t>
            </a:r>
            <a:r>
              <a:rPr lang="en-US" altLang="ja-JP" u="sng" dirty="0" smtClean="0"/>
              <a:t>		</a:t>
            </a:r>
            <a:r>
              <a:rPr lang="ja-JP" altLang="en-US" u="sng" dirty="0" smtClean="0"/>
              <a:t>下半身は小さく、上半身は大きく</a:t>
            </a:r>
            <a:r>
              <a:rPr lang="en-US" altLang="ja-JP" u="sng" dirty="0" smtClean="0"/>
              <a:t>)</a:t>
            </a:r>
            <a:endParaRPr lang="ja-JP" altLang="en-US" u="sng" dirty="0"/>
          </a:p>
          <a:p>
            <a:endParaRPr lang="en-US" altLang="ja-JP" u="sng" dirty="0" smtClean="0"/>
          </a:p>
          <a:p>
            <a:r>
              <a:rPr lang="en-US" altLang="ja-JP" u="sng" dirty="0" smtClean="0"/>
              <a:t> (</a:t>
            </a:r>
            <a:r>
              <a:rPr lang="ja-JP" altLang="en-US" u="sng" dirty="0"/>
              <a:t>ウサギ</a:t>
            </a:r>
            <a:r>
              <a:rPr lang="ja-JP" altLang="en-US" u="sng" dirty="0" smtClean="0"/>
              <a:t> </a:t>
            </a:r>
            <a:r>
              <a:rPr lang="en-US" altLang="ja-JP" u="sng" dirty="0" smtClean="0"/>
              <a:t>		</a:t>
            </a:r>
            <a:r>
              <a:rPr lang="ja-JP" altLang="en-US" u="sng" dirty="0" smtClean="0"/>
              <a:t>全体的に小さく細身</a:t>
            </a:r>
            <a:r>
              <a:rPr lang="en-US" altLang="ja-JP" u="sng" dirty="0" smtClean="0"/>
              <a:t>)</a:t>
            </a:r>
            <a:endParaRPr lang="ja-JP" altLang="en-US" u="sng" dirty="0"/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13561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〇各キャラの頂点数を</a:t>
            </a:r>
            <a:r>
              <a:rPr lang="en-US" altLang="ja-JP" dirty="0" smtClean="0"/>
              <a:t>2000</a:t>
            </a:r>
            <a:r>
              <a:rPr lang="ja-JP" altLang="en-US" dirty="0"/>
              <a:t>に</a:t>
            </a:r>
            <a:r>
              <a:rPr lang="ja-JP" altLang="en-US" dirty="0" smtClean="0"/>
              <a:t>抑えて作成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2" y="7370842"/>
            <a:ext cx="3317208" cy="241782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1" y="5264105"/>
            <a:ext cx="2852389" cy="181085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1" y="5140202"/>
            <a:ext cx="2743200" cy="216564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0" y="16609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〇各キャラの武器</a:t>
            </a:r>
            <a:r>
              <a:rPr lang="ja-JP" altLang="en-US" dirty="0"/>
              <a:t>は</a:t>
            </a:r>
            <a:r>
              <a:rPr lang="ja-JP" altLang="en-US" dirty="0" smtClean="0"/>
              <a:t>頂点数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に抑えて作成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16" y="7482841"/>
            <a:ext cx="308426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67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Model</a:t>
            </a:r>
            <a:endParaRPr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84137"/>
            <a:ext cx="306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オブジェクト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偏</a:t>
            </a:r>
            <a:endParaRPr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475773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〇各オブジェクトの頂点数を</a:t>
            </a:r>
            <a:r>
              <a:rPr lang="en-US" altLang="ja-JP" sz="2000" b="1" dirty="0" smtClean="0"/>
              <a:t>200</a:t>
            </a:r>
            <a:r>
              <a:rPr lang="ja-JP" altLang="en-US" dirty="0" smtClean="0"/>
              <a:t>に抑えて作成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89439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</a:t>
            </a:r>
            <a:r>
              <a:rPr lang="en-US" altLang="ja-JP" dirty="0" smtClean="0"/>
              <a:t>UV</a:t>
            </a:r>
            <a:r>
              <a:rPr lang="ja-JP" altLang="en-US" dirty="0" smtClean="0"/>
              <a:t>展開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279914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〇一目で何かわかるように作る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3" t="36522" r="36877" b="23254"/>
          <a:stretch/>
        </p:blipFill>
        <p:spPr>
          <a:xfrm rot="20875226">
            <a:off x="23150" y="3819647"/>
            <a:ext cx="2465408" cy="165517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6" t="14861" r="30127" b="31693"/>
          <a:stretch/>
        </p:blipFill>
        <p:spPr>
          <a:xfrm>
            <a:off x="219918" y="7376980"/>
            <a:ext cx="2500133" cy="205638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9" t="24145" r="33333" b="23254"/>
          <a:stretch/>
        </p:blipFill>
        <p:spPr>
          <a:xfrm>
            <a:off x="3946965" y="7303625"/>
            <a:ext cx="2766349" cy="21644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1" t="26677" r="45148" b="24378"/>
          <a:stretch/>
        </p:blipFill>
        <p:spPr>
          <a:xfrm>
            <a:off x="5081286" y="5289630"/>
            <a:ext cx="1215342" cy="201399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4" t="15705" r="37215" b="20441"/>
          <a:stretch/>
        </p:blipFill>
        <p:spPr>
          <a:xfrm>
            <a:off x="2639029" y="5220183"/>
            <a:ext cx="2257064" cy="26274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 t="26395" r="36878" b="24941"/>
          <a:stretch/>
        </p:blipFill>
        <p:spPr>
          <a:xfrm>
            <a:off x="532435" y="5324355"/>
            <a:ext cx="1990845" cy="200242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0" t="26395" r="41265" b="31130"/>
          <a:stretch/>
        </p:blipFill>
        <p:spPr>
          <a:xfrm>
            <a:off x="2720051" y="3172923"/>
            <a:ext cx="1759353" cy="223245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7" t="14298" r="35021" b="41539"/>
          <a:stretch/>
        </p:blipFill>
        <p:spPr>
          <a:xfrm>
            <a:off x="4612510" y="3402958"/>
            <a:ext cx="2152892" cy="1817225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0" y="23380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〇全部</a:t>
            </a:r>
            <a:r>
              <a:rPr lang="ja-JP" altLang="en-US" dirty="0"/>
              <a:t>１</a:t>
            </a:r>
            <a:r>
              <a:rPr lang="ja-JP" altLang="en-US" dirty="0" smtClean="0"/>
              <a:t>パーツ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87</Words>
  <Application>Microsoft Office PowerPoint</Application>
  <PresentationFormat>A4 210 x 297 mm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HGP創英ﾌﾟﾚｾﾞﾝｽEB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game109</dc:creator>
  <cp:lastModifiedBy>game109</cp:lastModifiedBy>
  <cp:revision>7</cp:revision>
  <dcterms:created xsi:type="dcterms:W3CDTF">2020-01-28T00:16:25Z</dcterms:created>
  <dcterms:modified xsi:type="dcterms:W3CDTF">2020-01-28T01:51:43Z</dcterms:modified>
</cp:coreProperties>
</file>