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8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6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4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38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3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43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5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11C7-5298-44F4-A53E-6105FEEDCD07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6661-39D6-46DC-8056-1EC762C35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 46"/>
          <p:cNvSpPr/>
          <p:nvPr/>
        </p:nvSpPr>
        <p:spPr>
          <a:xfrm>
            <a:off x="234868" y="1871840"/>
            <a:ext cx="6485558" cy="10570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491629" y="7334110"/>
            <a:ext cx="3228797" cy="2368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100557" y="7309586"/>
            <a:ext cx="3228797" cy="2368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00557" y="4083593"/>
            <a:ext cx="6682932" cy="23430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399392" y="4288927"/>
            <a:ext cx="1703070" cy="165581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310" y="185528"/>
            <a:ext cx="642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/>
              <a:t>3</a:t>
            </a:r>
            <a:r>
              <a:rPr lang="ja-JP" altLang="en-US" sz="3600" b="1" dirty="0" smtClean="0"/>
              <a:t>文字の組み合わせ処理の手順</a:t>
            </a:r>
            <a:endParaRPr lang="en-US" altLang="ja-JP" sz="36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193" y="8828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処理内容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070" y="30956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処理の手順</a:t>
            </a:r>
            <a:endParaRPr kumimoji="1" lang="ja-JP" altLang="en-US" sz="24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8416" y="3483733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①</a:t>
            </a:r>
            <a:r>
              <a:rPr kumimoji="1" lang="en-US" altLang="ja-JP" sz="2800" b="1" dirty="0" smtClean="0"/>
              <a:t> . 3</a:t>
            </a:r>
            <a:r>
              <a:rPr kumimoji="1" lang="ja-JP" altLang="en-US" sz="2800" b="1" dirty="0" smtClean="0"/>
              <a:t>文字の言葉を答えと比較する</a:t>
            </a:r>
            <a:endParaRPr kumimoji="1" lang="ja-JP" altLang="en-US" sz="28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448" y="1299389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３文字を組みわせて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弾（モノ）</a:t>
            </a:r>
            <a:r>
              <a:rPr lang="ja-JP" altLang="en-US" sz="2000" b="1" dirty="0" smtClean="0"/>
              <a:t>を作れるようにすること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65" y="2115990"/>
            <a:ext cx="608092" cy="60809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2" y="2115990"/>
            <a:ext cx="608092" cy="6080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59" y="2119400"/>
            <a:ext cx="608092" cy="608092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3913592" y="2127705"/>
            <a:ext cx="1241338" cy="60809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5" y="1999285"/>
            <a:ext cx="777118" cy="858385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961764" y="178915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+</a:t>
            </a:r>
            <a:endParaRPr kumimoji="1" lang="ja-JP" altLang="en-US" sz="6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304516" y="1820865"/>
            <a:ext cx="6062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dirty="0"/>
              <a:t>+</a:t>
            </a:r>
            <a:endParaRPr lang="ja-JP" altLang="en-US" sz="6600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73" y="4397370"/>
            <a:ext cx="608092" cy="60809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4402821"/>
            <a:ext cx="608092" cy="60809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0" y="5033648"/>
            <a:ext cx="608092" cy="60809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194193" y="5653767"/>
            <a:ext cx="2211176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自分が持っている言葉</a:t>
            </a:r>
            <a:endParaRPr kumimoji="1" lang="en-US" altLang="ja-JP" b="1" dirty="0" smtClean="0"/>
          </a:p>
        </p:txBody>
      </p:sp>
      <p:sp>
        <p:nvSpPr>
          <p:cNvPr id="31" name="右矢印 30"/>
          <p:cNvSpPr/>
          <p:nvPr/>
        </p:nvSpPr>
        <p:spPr>
          <a:xfrm>
            <a:off x="2621153" y="4667905"/>
            <a:ext cx="1870837" cy="11154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482997" y="5655836"/>
            <a:ext cx="2211176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Text</a:t>
            </a:r>
            <a:r>
              <a:rPr lang="ja-JP" altLang="en-US" b="1" dirty="0" smtClean="0"/>
              <a:t>に書き込んだ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答</a:t>
            </a:r>
            <a:r>
              <a:rPr lang="ja-JP" altLang="en-US" b="1" dirty="0" smtClean="0"/>
              <a:t>えと比較</a:t>
            </a:r>
            <a:endParaRPr lang="en-US" altLang="ja-JP" b="1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85489" y="65093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/>
              <a:t>比較</a:t>
            </a:r>
            <a:r>
              <a:rPr lang="ja-JP" altLang="en-US" sz="4000" b="1" dirty="0"/>
              <a:t>後</a:t>
            </a:r>
            <a:endParaRPr kumimoji="1" lang="ja-JP" altLang="en-US" sz="4000" b="1" dirty="0"/>
          </a:p>
        </p:txBody>
      </p:sp>
      <p:sp>
        <p:nvSpPr>
          <p:cNvPr id="36" name="右矢印 35"/>
          <p:cNvSpPr/>
          <p:nvPr/>
        </p:nvSpPr>
        <p:spPr>
          <a:xfrm rot="5400000">
            <a:off x="2790328" y="6259316"/>
            <a:ext cx="1157354" cy="8354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33236" y="7414511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答えと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一致</a:t>
            </a:r>
            <a:r>
              <a:rPr lang="ja-JP" altLang="en-US" sz="2400" b="1" dirty="0">
                <a:solidFill>
                  <a:srgbClr val="FF0000"/>
                </a:solidFill>
              </a:rPr>
              <a:t>し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た</a:t>
            </a:r>
            <a:r>
              <a:rPr kumimoji="1" lang="ja-JP" altLang="en-US" sz="2000" b="1" dirty="0" smtClean="0"/>
              <a:t>場合</a:t>
            </a:r>
            <a:endParaRPr kumimoji="1" lang="en-US" altLang="ja-JP" sz="2000" b="1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585630" y="7435939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答えと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一致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しな</a:t>
            </a:r>
            <a:r>
              <a:rPr lang="ja-JP" altLang="en-US" sz="2400" b="1" dirty="0">
                <a:solidFill>
                  <a:srgbClr val="FF0000"/>
                </a:solidFill>
              </a:rPr>
              <a:t>い</a:t>
            </a:r>
            <a:r>
              <a:rPr kumimoji="1" lang="ja-JP" altLang="en-US" sz="2000" b="1" dirty="0" smtClean="0"/>
              <a:t>場合</a:t>
            </a:r>
            <a:endParaRPr kumimoji="1" lang="ja-JP" altLang="en-US" sz="2000" b="1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29" y="7897604"/>
            <a:ext cx="983300" cy="1086128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377262" y="9133725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/>
              <a:t>一致したモデルを出す</a:t>
            </a:r>
            <a:endParaRPr lang="ja-JP" altLang="en-US" sz="2000" b="1" dirty="0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72" y="7988248"/>
            <a:ext cx="953213" cy="991961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4049773" y="913372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/>
              <a:t>ゴミモデルを出す</a:t>
            </a:r>
            <a:endParaRPr lang="ja-JP" altLang="en-US" sz="2000" b="1" dirty="0"/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76" y="3930077"/>
            <a:ext cx="2058801" cy="2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407670" y="659022"/>
            <a:ext cx="5901690" cy="192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61065" y="4496981"/>
            <a:ext cx="6532716" cy="15096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7225" y="197357"/>
            <a:ext cx="625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②</a:t>
            </a:r>
            <a:r>
              <a:rPr kumimoji="1" lang="en-US" altLang="ja-JP" sz="2400" b="1" dirty="0" smtClean="0"/>
              <a:t> . </a:t>
            </a:r>
            <a:r>
              <a:rPr lang="ja-JP" altLang="en-US" sz="2400" b="1" dirty="0" smtClean="0"/>
              <a:t>文字ポリゴンを取得後の情報を引き渡す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7225" y="3163856"/>
            <a:ext cx="64636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③</a:t>
            </a:r>
            <a:r>
              <a:rPr kumimoji="1" lang="en-US" altLang="ja-JP" sz="2400" b="1" dirty="0" smtClean="0"/>
              <a:t>. </a:t>
            </a:r>
            <a:r>
              <a:rPr lang="en-US" altLang="ja-JP" sz="2400" b="1" dirty="0" smtClean="0"/>
              <a:t>2</a:t>
            </a:r>
            <a:r>
              <a:rPr lang="ja-JP" altLang="en-US" sz="2400" b="1" dirty="0" smtClean="0"/>
              <a:t>文字目取得後、</a:t>
            </a:r>
            <a:endParaRPr lang="en-US" altLang="ja-JP" sz="2400" b="1" dirty="0" smtClean="0"/>
          </a:p>
          <a:p>
            <a:r>
              <a:rPr lang="en-US" altLang="ja-JP" sz="2400" b="1" dirty="0" smtClean="0"/>
              <a:t>       </a:t>
            </a:r>
            <a:r>
              <a:rPr lang="ja-JP" altLang="en-US" sz="2800" b="1" dirty="0" smtClean="0"/>
              <a:t>弾（モノ）</a:t>
            </a:r>
            <a:r>
              <a:rPr lang="ja-JP" altLang="en-US" sz="2400" b="1" dirty="0" smtClean="0"/>
              <a:t>が出来る場合に知らせる処理</a:t>
            </a:r>
            <a:endParaRPr lang="en-US" altLang="ja-JP" sz="24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9733" y="775033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プログラムを書く際の注意点</a:t>
            </a:r>
            <a:endParaRPr lang="en-US" altLang="ja-JP" sz="2400" b="1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730760"/>
            <a:ext cx="1385792" cy="138579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07670" y="2638927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これで何文字目に何を拾ったか情報を獲得できます</a:t>
            </a:r>
            <a:r>
              <a:rPr lang="ja-JP" altLang="en-US" sz="2000" b="1" dirty="0"/>
              <a:t>。</a:t>
            </a:r>
            <a:endParaRPr kumimoji="1" lang="ja-JP" altLang="en-US" sz="2000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11" y="1251105"/>
            <a:ext cx="688481" cy="688481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491490" y="1931228"/>
            <a:ext cx="1886876" cy="5571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文字を取得</a:t>
            </a:r>
            <a:endParaRPr kumimoji="1" lang="ja-JP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61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90" y="721905"/>
            <a:ext cx="1359864" cy="1226024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4216744" y="1947929"/>
            <a:ext cx="1886876" cy="5571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管理の場所</a:t>
            </a:r>
            <a:endParaRPr kumimoji="1" lang="ja-JP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527736" y="1003064"/>
            <a:ext cx="1581194" cy="974843"/>
          </a:xfrm>
          <a:prstGeom prst="rightArrow">
            <a:avLst>
              <a:gd name="adj1" fmla="val 50000"/>
              <a:gd name="adj2" fmla="val 403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648" y="3987563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リンゴ</a:t>
            </a:r>
            <a:r>
              <a:rPr lang="ja-JP" altLang="en-US" sz="2000" b="1" dirty="0"/>
              <a:t>を</a:t>
            </a:r>
            <a:r>
              <a:rPr kumimoji="1" lang="ja-JP" altLang="en-US" sz="2000" b="1" dirty="0" smtClean="0"/>
              <a:t>例えると</a:t>
            </a:r>
            <a:r>
              <a:rPr kumimoji="1" lang="en-US" altLang="ja-JP" sz="2000" b="1" dirty="0" smtClean="0"/>
              <a:t>…</a:t>
            </a:r>
            <a:endParaRPr kumimoji="1" lang="ja-JP" altLang="en-US" sz="2000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367202" y="4635631"/>
            <a:ext cx="2211176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自分が持っている言葉</a:t>
            </a:r>
            <a:endParaRPr kumimoji="1" lang="en-US" altLang="ja-JP" b="1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982" y="8237752"/>
            <a:ext cx="71416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     今回説明した処理のように独自で制作した処理内容です。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誰が見てもわかるように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コメント</a:t>
            </a:r>
            <a:r>
              <a:rPr lang="ja-JP" altLang="en-US" sz="2000" b="1" dirty="0" smtClean="0"/>
              <a:t>はつけてください。</a:t>
            </a:r>
            <a:endParaRPr lang="en-US" altLang="ja-JP" sz="2000" b="1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4325248" y="4676404"/>
            <a:ext cx="2211176" cy="720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Text</a:t>
            </a:r>
            <a:r>
              <a:rPr lang="ja-JP" altLang="en-US" b="1" dirty="0" smtClean="0"/>
              <a:t>に書き込んだ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答</a:t>
            </a:r>
            <a:r>
              <a:rPr lang="ja-JP" altLang="en-US" b="1" dirty="0" smtClean="0"/>
              <a:t>えと比較</a:t>
            </a:r>
            <a:endParaRPr lang="en-US" altLang="ja-JP" b="1" dirty="0" smtClean="0"/>
          </a:p>
        </p:txBody>
      </p:sp>
      <p:sp>
        <p:nvSpPr>
          <p:cNvPr id="22" name="右矢印 21"/>
          <p:cNvSpPr/>
          <p:nvPr/>
        </p:nvSpPr>
        <p:spPr>
          <a:xfrm>
            <a:off x="2737749" y="4665189"/>
            <a:ext cx="1379347" cy="7313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10006" y="5524396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文字目の候補をここで探します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30" y="1529570"/>
            <a:ext cx="439990" cy="43999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12" y="1529570"/>
            <a:ext cx="439990" cy="43999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04" y="6164443"/>
            <a:ext cx="1125552" cy="12641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7" y="6164444"/>
            <a:ext cx="1379455" cy="12576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3212550" y="6340522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候補があれば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赤く</a:t>
            </a:r>
            <a:r>
              <a:rPr kumimoji="1" lang="ja-JP" altLang="en-US" sz="2000" b="1" dirty="0" smtClean="0"/>
              <a:t>表示し、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なければ、そのままにします。</a:t>
            </a:r>
            <a:endParaRPr kumimoji="1" lang="ja-JP" altLang="en-US" sz="2000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67166" y="8992075"/>
            <a:ext cx="64692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 </a:t>
            </a:r>
            <a:r>
              <a:rPr lang="ja-JP" altLang="en-US" b="1" dirty="0" smtClean="0"/>
              <a:t>    </a:t>
            </a:r>
            <a:r>
              <a:rPr lang="ja-JP" altLang="en-US" sz="2000" b="1" dirty="0" smtClean="0"/>
              <a:t>そして</a:t>
            </a:r>
            <a:r>
              <a:rPr lang="ja-JP" altLang="en-US" sz="2000" b="1" dirty="0"/>
              <a:t>、</a:t>
            </a:r>
            <a:r>
              <a:rPr lang="en-US" altLang="ja-JP" sz="2000" b="1" dirty="0"/>
              <a:t>Text</a:t>
            </a:r>
            <a:r>
              <a:rPr lang="ja-JP" altLang="en-US" sz="2000" b="1" dirty="0"/>
              <a:t>も同様に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誰が触ってもわかる</a:t>
            </a:r>
            <a:r>
              <a:rPr lang="ja-JP" altLang="en-US" sz="2000" b="1" dirty="0"/>
              <a:t>ように</a:t>
            </a:r>
            <a:endParaRPr lang="en-US" altLang="ja-JP" sz="2000" b="1" dirty="0"/>
          </a:p>
          <a:p>
            <a:r>
              <a:rPr lang="ja-JP" altLang="en-US" sz="2000" b="1" dirty="0"/>
              <a:t>心がける</a:t>
            </a:r>
            <a:r>
              <a:rPr lang="ja-JP" altLang="en-US" sz="2000" b="1" dirty="0" smtClean="0"/>
              <a:t>とスムーズに作業が進みます。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30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212</Words>
  <Application>Microsoft Office PowerPoint</Application>
  <PresentationFormat>A4 210 x 297 mm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13rabbitshun13@gmail.com</dc:creator>
  <cp:lastModifiedBy>13rabbitshun13@gmail.com</cp:lastModifiedBy>
  <cp:revision>18</cp:revision>
  <dcterms:created xsi:type="dcterms:W3CDTF">2020-01-29T00:09:46Z</dcterms:created>
  <dcterms:modified xsi:type="dcterms:W3CDTF">2020-01-29T02:21:03Z</dcterms:modified>
</cp:coreProperties>
</file>