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8"/>
  </p:notesMasterIdLst>
  <p:sldIdLst>
    <p:sldId id="256" r:id="rId2"/>
    <p:sldId id="259" r:id="rId3"/>
    <p:sldId id="260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61" r:id="rId23"/>
    <p:sldId id="262" r:id="rId24"/>
    <p:sldId id="263" r:id="rId25"/>
    <p:sldId id="285" r:id="rId26"/>
    <p:sldId id="26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4C390-E8C2-4EE0-B491-4127262073B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B465A-8414-4FC7-AB40-1B4F354AC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80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7F3C-E0CA-469A-BED0-3EBBA8B164EA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E7C3-885C-465A-B5F7-CC8DD2DA048C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C33B-5F18-4EEE-83AF-DF7029D03C35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75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B073-87B1-43F0-B196-E537C27CE593}" type="datetime1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4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38D1-B104-423B-AA6C-E86DE01400E5}" type="datetime1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282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C84-6808-4D42-9169-A095498C4DB3}" type="datetime1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5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3D15-298E-407B-B3F2-8A2A8B8FB0C2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59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9FB4-3A29-4B27-9D2E-D844B7CEB194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5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14C0-51F9-4396-84E4-3A927767350A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3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DB5B-0FA7-4461-81C4-CCCED5D0AFB5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9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6DA1-3FC3-4C39-95D4-88692956E5C5}" type="datetime1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20AC-0251-4853-AE5A-562BBD5E6CA1}" type="datetime1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F940-F53A-4FD0-B64E-9E4C8951A429}" type="datetime1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7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B40D-29FE-45CF-85D2-B57536A8F1F0}" type="datetime1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4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92A5-D1A9-4C1F-BA67-DCA9F905B50C}" type="datetime1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7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5BBB-18F3-4CFF-B253-F19A0C1DD548}" type="datetime1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B4ADB-81D0-4BDC-AF82-F37831D1867D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7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02B5-B418-4C80-9D4D-8BBCA21E0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6601" y="1166219"/>
            <a:ext cx="8915399" cy="2262781"/>
          </a:xfrm>
        </p:spPr>
        <p:txBody>
          <a:bodyPr/>
          <a:lstStyle/>
          <a:p>
            <a:r>
              <a:rPr lang="en-US" i="1" dirty="0"/>
              <a:t>Dijkstra’s Algorithm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05166-F649-4C71-9046-BBDF55997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3614" y="3429000"/>
            <a:ext cx="8915399" cy="1126283"/>
          </a:xfrm>
        </p:spPr>
        <p:txBody>
          <a:bodyPr/>
          <a:lstStyle/>
          <a:p>
            <a:r>
              <a:rPr lang="en-US" sz="3600" i="1" dirty="0"/>
              <a:t>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AF27C-DB4C-4606-88B8-D3AB1F78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98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611" y="1392072"/>
            <a:ext cx="9469080" cy="4519778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B7655-6B69-49D4-8D10-62B8404F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3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967" y="1446663"/>
            <a:ext cx="9585268" cy="4465187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935156-C79C-4F18-9658-8139705E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9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16" y="1375329"/>
            <a:ext cx="9619854" cy="453652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E5FCEA-898A-44FD-8146-E7E254DA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55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21" y="1487606"/>
            <a:ext cx="9673006" cy="4424244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7BEA35-9D0F-4843-A421-EBBF16FC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72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22" y="1405719"/>
            <a:ext cx="9487633" cy="450613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B407F4-4A12-4530-BDE7-E4A0FF25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5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901" y="1401688"/>
            <a:ext cx="9519235" cy="4510162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0CDAC3-E8F3-41CA-A55A-F0DAD6FB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01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43" y="1433015"/>
            <a:ext cx="9564284" cy="4478835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E70DD6-4A1B-4AE5-887F-B00A958E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42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12" y="1405719"/>
            <a:ext cx="9547743" cy="450613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7D9297-9063-4F1B-A856-4D6FFAFE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77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313" y="1419367"/>
            <a:ext cx="9792370" cy="449248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E24FD6-98D2-46B9-BE44-C6CB1DF8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21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15" y="1514901"/>
            <a:ext cx="9634340" cy="4396949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75612C-1464-4F7C-ACC9-1021C7BA9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7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FFD8-63EF-4E6A-B04E-D4135CB28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4524"/>
          </a:xfrm>
        </p:spPr>
        <p:txBody>
          <a:bodyPr/>
          <a:lstStyle/>
          <a:p>
            <a:r>
              <a:rPr lang="en-US" i="1" dirty="0"/>
              <a:t>Dijkstra’s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30121-2314-44EE-9C67-89773ADE0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8634"/>
            <a:ext cx="8915400" cy="4532588"/>
          </a:xfrm>
        </p:spPr>
        <p:txBody>
          <a:bodyPr/>
          <a:lstStyle/>
          <a:p>
            <a:r>
              <a:rPr lang="en-US" dirty="0"/>
              <a:t>Is used to find the shortest path between a vertex and every other vertex.</a:t>
            </a:r>
          </a:p>
          <a:p>
            <a:r>
              <a:rPr lang="en-US" dirty="0"/>
              <a:t>Works for weighted graph.</a:t>
            </a:r>
          </a:p>
          <a:p>
            <a:r>
              <a:rPr lang="en-US" dirty="0"/>
              <a:t>Doesn’t work for graphs with negative weights.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C6DE1-5EE5-440B-8F87-24BCE15A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03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311" y="1514901"/>
            <a:ext cx="9919432" cy="4396949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7A4002-BA37-4748-A7E5-147A385B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48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066" y="1501254"/>
            <a:ext cx="9765601" cy="4410596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DDA52-1887-4F5B-B5BD-D3EB3ADF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7D01-27A8-4325-8E24-721D0F6E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6388"/>
          </a:xfrm>
        </p:spPr>
        <p:txBody>
          <a:bodyPr/>
          <a:lstStyle/>
          <a:p>
            <a:r>
              <a:rPr lang="en-US" dirty="0"/>
              <a:t>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3251F-BB9B-4392-B4AF-572E658F6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0498"/>
            <a:ext cx="8915400" cy="4560724"/>
          </a:xfrm>
        </p:spPr>
        <p:txBody>
          <a:bodyPr/>
          <a:lstStyle/>
          <a:p>
            <a:r>
              <a:rPr lang="en-US" dirty="0"/>
              <a:t>Model classes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A7671-DB9E-4D22-8135-95806FE09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035" y="1914651"/>
            <a:ext cx="3228463" cy="365210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DA530-014A-4BDC-B5A6-1E2F72F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8BBBA9-A77C-4897-BBB3-EC2DE88A4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712" y="1859825"/>
            <a:ext cx="3253565" cy="431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48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B094-748A-4D8B-A377-1FF7658A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3847"/>
          </a:xfrm>
        </p:spPr>
        <p:txBody>
          <a:bodyPr>
            <a:normAutofit fontScale="90000"/>
          </a:bodyPr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A73C0-71E4-451A-ABE9-C626F01CB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9619" y="1237957"/>
            <a:ext cx="6061992" cy="5301798"/>
          </a:xfrm>
        </p:spPr>
        <p:txBody>
          <a:bodyPr/>
          <a:lstStyle/>
          <a:p>
            <a:r>
              <a:rPr lang="en-US" dirty="0"/>
              <a:t>Holds array of vertex and </a:t>
            </a:r>
            <a:r>
              <a:rPr lang="en-US" dirty="0" err="1"/>
              <a:t>ArrayList</a:t>
            </a:r>
            <a:r>
              <a:rPr lang="en-US" dirty="0"/>
              <a:t> of Edge</a:t>
            </a:r>
          </a:p>
          <a:p>
            <a:r>
              <a:rPr lang="en-US" dirty="0"/>
              <a:t>Overloaded Constructor</a:t>
            </a:r>
          </a:p>
          <a:p>
            <a:pPr lvl="1"/>
            <a:r>
              <a:rPr lang="en-US" dirty="0"/>
              <a:t>Takes the size of the array or a default value of 50</a:t>
            </a:r>
          </a:p>
          <a:p>
            <a:r>
              <a:rPr lang="en-US" dirty="0"/>
              <a:t> The </a:t>
            </a:r>
            <a:r>
              <a:rPr lang="en-US" dirty="0" err="1"/>
              <a:t>getShortestDistance</a:t>
            </a:r>
            <a:r>
              <a:rPr lang="en-US" dirty="0"/>
              <a:t>() method calls the </a:t>
            </a:r>
            <a:r>
              <a:rPr lang="en-US" dirty="0" err="1"/>
              <a:t>shortestPathWeight</a:t>
            </a:r>
            <a:r>
              <a:rPr lang="en-US" dirty="0"/>
              <a:t>() which implements </a:t>
            </a:r>
            <a:r>
              <a:rPr lang="en-US" i="1" dirty="0"/>
              <a:t>Dijkstra’s Algorithm.</a:t>
            </a:r>
            <a:r>
              <a:rPr lang="en-US" dirty="0"/>
              <a:t> 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1C0761-082F-4105-B934-267F147D5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8" y="1237957"/>
            <a:ext cx="3443692" cy="53017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B3942-B4F9-439C-909B-60F3626C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39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486F-4A22-4960-965E-EEFE0AE3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276032"/>
            <a:ext cx="8911687" cy="670118"/>
          </a:xfrm>
        </p:spPr>
        <p:txBody>
          <a:bodyPr/>
          <a:lstStyle/>
          <a:p>
            <a:r>
              <a:rPr lang="en-US" dirty="0" err="1"/>
              <a:t>shortestPathWeight</a:t>
            </a:r>
            <a:r>
              <a:rPr lang="en-US" dirty="0"/>
              <a:t>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75053E-5A8E-4EEF-9C81-C76F6958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EC314-2870-448F-A0CA-2857D84A8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8033515-8F64-46BF-8412-E2F1B5B03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579" y="1321075"/>
            <a:ext cx="10193033" cy="497059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3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shortestPathWeight</a:t>
            </a:r>
            <a: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value) {</a:t>
            </a:r>
            <a:b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setUpAll()</a:t>
            </a:r>
            <a: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getVertex(value).setDistance(</a:t>
            </a:r>
            <a:r>
              <a:rPr lang="en-US" altLang="en-US" sz="130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getVertex(value).setPreviousVertexValue(value)</a:t>
            </a:r>
            <a: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Vertex currentVertex = getVertex(value)</a:t>
            </a:r>
            <a: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(hasUnknown()) {</a:t>
            </a:r>
            <a:b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(currentVertex == </a:t>
            </a:r>
            <a: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currentVertex = getOneUnknownVertex()</a:t>
            </a:r>
            <a: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ArrayList&lt;Edge&gt; edges = getEdges(currentVertex.getValue())</a:t>
            </a:r>
            <a: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currentVertex.setKnown(</a:t>
            </a:r>
            <a: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double </a:t>
            </a:r>
            <a: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nextPathDistance = Double.</a:t>
            </a:r>
            <a:r>
              <a:rPr lang="en-US" altLang="en-US" sz="1300" i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(Edge edge : edges) {</a:t>
            </a:r>
            <a:b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(edge.getSecondVertex().getDistance() &gt; currentVertex.getDistance() + edge.getWeight()) {</a:t>
            </a:r>
            <a:b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edge.getSecondVertex().setDistance(currentVertex.getDistance() + edge.getWeight())</a:t>
            </a:r>
            <a: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edge.getSecondVertex().setPreviousVertexValue(currentVertex.getValue())</a:t>
            </a:r>
            <a: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(edge.getWeight() &lt; nextPathDistance) {</a:t>
            </a:r>
            <a:b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nextPathDistance = edge.getWeight()</a:t>
            </a:r>
            <a: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currentVertex = getSecondVertex(currentVertex</a:t>
            </a:r>
            <a: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nextPathDistance)</a:t>
            </a:r>
            <a: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3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108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E3C2-F84E-42AD-8B7B-CFDB7022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2998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3094B-F79B-45BE-A365-61F177C3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25</a:t>
            </a:fld>
            <a:endParaRPr lang="en-US"/>
          </a:p>
        </p:txBody>
      </p:sp>
      <p:pic>
        <p:nvPicPr>
          <p:cNvPr id="8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01F71052-CFE4-4380-8927-13A98D251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800665"/>
            <a:ext cx="7160978" cy="3720416"/>
          </a:xfrm>
        </p:spPr>
      </p:pic>
    </p:spTree>
    <p:extLst>
      <p:ext uri="{BB962C8B-B14F-4D97-AF65-F5344CB8AC3E}">
        <p14:creationId xmlns:p14="http://schemas.microsoft.com/office/powerpoint/2010/main" val="57287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04D77-79E2-4727-9BF4-2E557C51C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8494" y="1434663"/>
            <a:ext cx="8915400" cy="293153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</a:t>
            </a:r>
            <a:r>
              <a:rPr lang="en-US" sz="5400" dirty="0"/>
              <a:t>THANK YOU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2054D-76AE-4931-82F1-7997ECA4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1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E3F0-0FBE-4456-9482-2EE100F4B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0118"/>
          </a:xfrm>
        </p:spPr>
        <p:txBody>
          <a:bodyPr/>
          <a:lstStyle/>
          <a:p>
            <a:r>
              <a:rPr lang="en-US" dirty="0"/>
              <a:t>Cont’d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A4EAD-CFA2-4466-A4DB-753C077E1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94228"/>
            <a:ext cx="8915400" cy="4616994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Steps:</a:t>
            </a:r>
          </a:p>
          <a:p>
            <a:pPr lvl="1"/>
            <a:r>
              <a:rPr lang="en-US" sz="1900" dirty="0"/>
              <a:t> Set the distance of all the vertices infinity except for the starting vertex</a:t>
            </a:r>
          </a:p>
          <a:p>
            <a:pPr lvl="1"/>
            <a:r>
              <a:rPr lang="en-US" sz="1900" dirty="0"/>
              <a:t>Set the distance of the starting vertex zero</a:t>
            </a:r>
          </a:p>
          <a:p>
            <a:pPr lvl="1"/>
            <a:r>
              <a:rPr lang="en-US" sz="1900" dirty="0"/>
              <a:t>At each vertex: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/>
              <a:t>Mark the current vertex as visited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/>
              <a:t>Update the distance of the second vertices connected to the current vertex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/>
              <a:t>Decide the next vertex to be evaluated</a:t>
            </a:r>
          </a:p>
          <a:p>
            <a:pPr lvl="1"/>
            <a:r>
              <a:rPr lang="en-US" sz="1900" dirty="0"/>
              <a:t>After all the vertices have been visited, take the value of the distance on the second vertex. The shortest path will be the one leading to this value 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11AE0-8F5E-49A0-8307-E2F2E723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4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398" y="1378424"/>
            <a:ext cx="9341010" cy="4533426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2DA7D1-BFD8-4A9B-B8DE-359641C6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6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32" y="1402926"/>
            <a:ext cx="9309718" cy="4508924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82FFB2-31C1-4B4D-9AC0-747660C2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0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367" y="1487606"/>
            <a:ext cx="9704165" cy="4424244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AE56CD-CB74-462D-9319-8212DEBC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40" y="1433015"/>
            <a:ext cx="9870924" cy="4478835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380178-4636-4F82-BA0C-87C6360F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5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36" y="1416348"/>
            <a:ext cx="9376883" cy="4495502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65A3BD-0AC6-4720-B302-D25295C0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2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04" y="1405719"/>
            <a:ext cx="9650207" cy="450613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B9CB08-1643-491D-8EAC-4C97D914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088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395</TotalTime>
  <Words>390</Words>
  <Application>Microsoft Office PowerPoint</Application>
  <PresentationFormat>Widescreen</PresentationFormat>
  <Paragraphs>60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Gothic</vt:lpstr>
      <vt:lpstr>Courier New</vt:lpstr>
      <vt:lpstr>Wingdings</vt:lpstr>
      <vt:lpstr>Wingdings 3</vt:lpstr>
      <vt:lpstr>Wisp</vt:lpstr>
      <vt:lpstr>Dijkstra’s Algorithm</vt:lpstr>
      <vt:lpstr>Dijkstra’s Algorithm</vt:lpstr>
      <vt:lpstr>Cont’d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</vt:lpstr>
      <vt:lpstr>Cont’d</vt:lpstr>
      <vt:lpstr>shortestPathWeight()</vt:lpstr>
      <vt:lpstr>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Weighted Graphs</dc:title>
  <dc:creator>DELL</dc:creator>
  <cp:lastModifiedBy>Mikiyas Tesfaye</cp:lastModifiedBy>
  <cp:revision>44</cp:revision>
  <dcterms:created xsi:type="dcterms:W3CDTF">2020-01-09T15:50:49Z</dcterms:created>
  <dcterms:modified xsi:type="dcterms:W3CDTF">2021-06-14T23:37:47Z</dcterms:modified>
</cp:coreProperties>
</file>