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61" r:id="rId10"/>
    <p:sldId id="262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3384C-1BC5-4961-A1CA-8229ED458D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84B1-E079-429A-91DB-3C0283D5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14EE-E706-44F0-A48B-D5B552F2BA42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147-D626-43F3-85E1-9262971FA61D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F5A8-B209-479F-B9B0-95B433CEC627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E16-874E-4CFD-A7CD-285A092AB66E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EB4-1CF9-4D6B-981D-A29C32AC845B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8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E7A2-CCB1-4030-8521-48E044211EFA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687E-BEB2-4554-9D96-8D876F1E32A8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739D-C85C-4011-9BF5-FE78D9D6B301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8BFA-B173-4287-BC6C-32774D3FD43E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175-CDFB-4C04-8658-21561D5F32C9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8082-963D-4225-9B71-C21C013ED099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A31-0177-48AC-8F63-163644736FC7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8546-1260-4955-B8C3-388C208C6911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E5C-2DD2-443F-BB61-65B2F267E774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5E1C-0D5D-420F-8035-0304E7F77914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5BF-52DA-45A5-98DF-69AC9B0DCE7A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7B22-44F0-4F59-A14D-701DF723F523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02B5-B418-4C80-9D4D-8BBCA21E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1166219"/>
            <a:ext cx="8915399" cy="2262781"/>
          </a:xfrm>
        </p:spPr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5166-F649-4C71-9046-BBDF5599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614" y="3429000"/>
            <a:ext cx="8915399" cy="1126283"/>
          </a:xfrm>
        </p:spPr>
        <p:txBody>
          <a:bodyPr/>
          <a:lstStyle/>
          <a:p>
            <a:r>
              <a:rPr lang="en-US" sz="3600" i="1" dirty="0"/>
              <a:t>      Dijkstra’s Algorithm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07215-90A1-4F49-9FC0-8A9578E6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B094-748A-4D8B-A377-1FF7658A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3847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73C0-71E4-451A-ABE9-C626F01C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619" y="1237957"/>
            <a:ext cx="6061992" cy="5301798"/>
          </a:xfrm>
        </p:spPr>
        <p:txBody>
          <a:bodyPr/>
          <a:lstStyle/>
          <a:p>
            <a:r>
              <a:rPr lang="en-US" dirty="0"/>
              <a:t>Holds array of vertex and </a:t>
            </a:r>
            <a:r>
              <a:rPr lang="en-US" dirty="0" err="1"/>
              <a:t>ArrayList</a:t>
            </a:r>
            <a:r>
              <a:rPr lang="en-US" dirty="0"/>
              <a:t> of Edge</a:t>
            </a:r>
          </a:p>
          <a:p>
            <a:r>
              <a:rPr lang="en-US" dirty="0"/>
              <a:t>Overloaded Constructor</a:t>
            </a:r>
          </a:p>
          <a:p>
            <a:pPr lvl="1"/>
            <a:r>
              <a:rPr lang="en-US" dirty="0"/>
              <a:t>Takes the size of the array or a default value of 50</a:t>
            </a:r>
          </a:p>
          <a:p>
            <a:r>
              <a:rPr lang="en-US" dirty="0"/>
              <a:t> The </a:t>
            </a:r>
            <a:r>
              <a:rPr lang="en-US" dirty="0" err="1"/>
              <a:t>getShortestDistance</a:t>
            </a:r>
            <a:r>
              <a:rPr lang="en-US" dirty="0"/>
              <a:t>() method calls the </a:t>
            </a:r>
            <a:r>
              <a:rPr lang="en-US" dirty="0" err="1"/>
              <a:t>shortestPathWeight</a:t>
            </a:r>
            <a:r>
              <a:rPr lang="en-US" dirty="0"/>
              <a:t>() which implements </a:t>
            </a:r>
            <a:r>
              <a:rPr lang="en-US" i="1" dirty="0"/>
              <a:t>Dijkstra’s Algorithm.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C0761-082F-4105-B934-267F147D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8" y="1237957"/>
            <a:ext cx="3443692" cy="53017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82A82-DE3C-4133-B897-9A00B478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CFFC2-F3BC-4A20-AAA7-DDE6F30A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1F53A5-74C1-4D12-84F5-A98073D8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76032"/>
            <a:ext cx="8911687" cy="670118"/>
          </a:xfrm>
        </p:spPr>
        <p:txBody>
          <a:bodyPr/>
          <a:lstStyle/>
          <a:p>
            <a:r>
              <a:rPr lang="en-US" dirty="0" err="1"/>
              <a:t>shortestPathWeight</a:t>
            </a:r>
            <a:r>
              <a:rPr lang="en-US" dirty="0"/>
              <a:t>()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3D2B3D-C7C3-4EFA-B0D2-E8B2F81916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1579" y="1321075"/>
            <a:ext cx="10193033" cy="49705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shortestPathWeight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setUpAll()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getVertex(value).setDistance(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getVertex(value).setPreviousVertexValue(value)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 currentVertex = getVertex(value)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(hasUnknown())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(currentVertex ==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currentVertex = getOneUnknownVertex()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ArrayList&lt;Edge&gt; edges = getEdges(currentVertex.getValue())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currentVertex.setKnown(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nextPathDistance = Double.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 edge : edges)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(edge.getSecondVertex().getDistance() &gt; currentVertex.getDistance() + edge.getWeight())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edge.getSecondVertex().setDistance(currentVertex.getDistance() + edge.getWeight())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edge.getSecondVertex().setPreviousVertexValue(currentVertex.getValue())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(edge.getWeight() &lt; nextPathDistance) {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nextPathDistance = edge.getWeight()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currentVertex = getSecondVertex(currentVertex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nextPathDistance)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0723-F8FD-41C6-A3EF-8EBEDBE6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AA1B-3063-4294-802B-F512B749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12</a:t>
            </a:fld>
            <a:endParaRPr lang="en-US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351C456F-7550-4130-B1EB-7B3538B2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61" y="1876864"/>
            <a:ext cx="6147840" cy="3194050"/>
          </a:xfrm>
        </p:spPr>
      </p:pic>
    </p:spTree>
    <p:extLst>
      <p:ext uri="{BB962C8B-B14F-4D97-AF65-F5344CB8AC3E}">
        <p14:creationId xmlns:p14="http://schemas.microsoft.com/office/powerpoint/2010/main" val="33409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4D77-79E2-4727-9BF4-2E557C51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494" y="1434663"/>
            <a:ext cx="8915400" cy="29315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sz="5400" dirty="0"/>
              <a:t>THANK YOU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2F9AB-2F73-4A1E-8C15-8442CE78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FFD8-63EF-4E6A-B04E-D4135CB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524"/>
          </a:xfrm>
        </p:spPr>
        <p:txBody>
          <a:bodyPr/>
          <a:lstStyle/>
          <a:p>
            <a:r>
              <a:rPr lang="en-US" i="1" dirty="0"/>
              <a:t>Dijkstra’s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0121-2314-44EE-9C67-89773ADE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8634"/>
            <a:ext cx="8915400" cy="4532588"/>
          </a:xfrm>
        </p:spPr>
        <p:txBody>
          <a:bodyPr/>
          <a:lstStyle/>
          <a:p>
            <a:r>
              <a:rPr lang="en-US" dirty="0"/>
              <a:t>Is used to find the shortest path between to vertices.</a:t>
            </a:r>
          </a:p>
          <a:p>
            <a:r>
              <a:rPr lang="en-US" dirty="0"/>
              <a:t>Doesn’t work for graphs with negative weights.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3877B-66E8-40F1-9013-48190EFB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E3F0-0FBE-4456-9482-2EE100F4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0118"/>
          </a:xfrm>
        </p:spPr>
        <p:txBody>
          <a:bodyPr/>
          <a:lstStyle/>
          <a:p>
            <a:r>
              <a:rPr lang="en-US" dirty="0"/>
              <a:t>Cont’d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4EAD-CFA2-4466-A4DB-753C077E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4228"/>
            <a:ext cx="8915400" cy="461699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Steps:</a:t>
            </a:r>
          </a:p>
          <a:p>
            <a:pPr lvl="1"/>
            <a:r>
              <a:rPr lang="en-US" sz="1900" dirty="0"/>
              <a:t> Set the distance of all the vertices infinity except for the starting vertex</a:t>
            </a:r>
          </a:p>
          <a:p>
            <a:pPr lvl="1"/>
            <a:r>
              <a:rPr lang="en-US" sz="1900" dirty="0"/>
              <a:t>Set the distance of the starting vertex zero</a:t>
            </a:r>
          </a:p>
          <a:p>
            <a:pPr lvl="1"/>
            <a:r>
              <a:rPr lang="en-US" sz="1900" dirty="0"/>
              <a:t>At each vertex: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Mark the current vertex as visited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Update the distance of the second vertices connected to the current vertex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Decide the next vertex to be evaluated</a:t>
            </a:r>
          </a:p>
          <a:p>
            <a:pPr lvl="1"/>
            <a:r>
              <a:rPr lang="en-US" sz="1900" dirty="0"/>
              <a:t>After all the vertices have been visited, take the value of the distance on the second vertex. The shortest path will be the one leading to this value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472A6-9F64-4C67-BAB9-D801137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E6E-B9C1-470E-9BA8-2B03C6BD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140D9-8BDE-4AAA-9979-E19B30890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83" y="1637234"/>
            <a:ext cx="5839640" cy="38962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BDC06-AD59-45B7-9F8C-80774F8C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4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7CF3-A4C0-4D38-80E8-C51C49D9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23D20-4DEA-4861-B9B9-3F9C74EAA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98" y="1670577"/>
            <a:ext cx="5763429" cy="382958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D83A2-37B0-4D43-8801-4FDB5A3F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F711-3A2B-42F8-925F-C31007BB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5044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E690A-D68F-427A-8FCD-A8B920875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35" y="1642789"/>
            <a:ext cx="5953956" cy="391532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691C9-F982-4230-97C2-36209995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32F5-39E6-47AC-9044-500F873A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C2376-55B3-444F-B432-CCBF3C101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19" y="1594366"/>
            <a:ext cx="6001588" cy="398200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F1769-23C1-4458-A808-0EA09944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F5F8-5BF7-4A4F-B821-39F52CD4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5083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8886D-57B0-4897-A240-47302F3C6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77" y="1683895"/>
            <a:ext cx="5813395" cy="37782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03DB6-D910-42B5-A1F6-160AF66F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6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D01-27A8-4325-8E24-721D0F6E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388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251F-BB9B-4392-B4AF-572E658F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0498"/>
            <a:ext cx="8915400" cy="4560724"/>
          </a:xfrm>
        </p:spPr>
        <p:txBody>
          <a:bodyPr/>
          <a:lstStyle/>
          <a:p>
            <a:r>
              <a:rPr lang="en-US" dirty="0"/>
              <a:t>Model classes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A7671-DB9E-4D22-8135-95806FE09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35" y="1914651"/>
            <a:ext cx="3228463" cy="36521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097CD-D609-4643-AD13-01AEEFAD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E51A85-5572-4DED-9EE5-BF54B8716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12" y="1859825"/>
            <a:ext cx="3253565" cy="43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83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340</TotalTime>
  <Words>375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</vt:lpstr>
      <vt:lpstr>Wingdings 3</vt:lpstr>
      <vt:lpstr>Wisp</vt:lpstr>
      <vt:lpstr>Weighted Graphs</vt:lpstr>
      <vt:lpstr>Dijkstra’s Algorithm</vt:lpstr>
      <vt:lpstr>Cont’d </vt:lpstr>
      <vt:lpstr>Example</vt:lpstr>
      <vt:lpstr>Cont’d</vt:lpstr>
      <vt:lpstr>Cont’d</vt:lpstr>
      <vt:lpstr>Cont’d</vt:lpstr>
      <vt:lpstr>Cont’d</vt:lpstr>
      <vt:lpstr>Implementation </vt:lpstr>
      <vt:lpstr>Cont’d</vt:lpstr>
      <vt:lpstr>shortestPathWeight()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Graphs</dc:title>
  <dc:creator>DELL</dc:creator>
  <cp:lastModifiedBy>Mikiyas Tesfaye</cp:lastModifiedBy>
  <cp:revision>26</cp:revision>
  <dcterms:created xsi:type="dcterms:W3CDTF">2020-01-09T15:50:49Z</dcterms:created>
  <dcterms:modified xsi:type="dcterms:W3CDTF">2021-06-14T23:37:50Z</dcterms:modified>
</cp:coreProperties>
</file>