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2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447D-0A2D-48A7-86D4-68C242D2CFCD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25DBF2-E2F2-498E-8F35-AC746470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202B5-B418-4C80-9D4D-8BBCA21E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1166219"/>
            <a:ext cx="8915399" cy="2262781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205166-F649-4C71-9046-BBDF5599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3614" y="3429000"/>
            <a:ext cx="8915399" cy="1126283"/>
          </a:xfrm>
        </p:spPr>
        <p:txBody>
          <a:bodyPr/>
          <a:lstStyle/>
          <a:p>
            <a:r>
              <a:rPr lang="en-US" sz="3600" i="1" dirty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11" y="1392072"/>
            <a:ext cx="9469080" cy="4519778"/>
          </a:xfrm>
        </p:spPr>
      </p:pic>
    </p:spTree>
    <p:extLst>
      <p:ext uri="{BB962C8B-B14F-4D97-AF65-F5344CB8AC3E}">
        <p14:creationId xmlns:p14="http://schemas.microsoft.com/office/powerpoint/2010/main" val="229573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67" y="1446663"/>
            <a:ext cx="9585268" cy="4465187"/>
          </a:xfrm>
        </p:spPr>
      </p:pic>
    </p:spTree>
    <p:extLst>
      <p:ext uri="{BB962C8B-B14F-4D97-AF65-F5344CB8AC3E}">
        <p14:creationId xmlns:p14="http://schemas.microsoft.com/office/powerpoint/2010/main" val="429069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6" y="1375329"/>
            <a:ext cx="9619854" cy="4536521"/>
          </a:xfrm>
        </p:spPr>
      </p:pic>
    </p:spTree>
    <p:extLst>
      <p:ext uri="{BB962C8B-B14F-4D97-AF65-F5344CB8AC3E}">
        <p14:creationId xmlns:p14="http://schemas.microsoft.com/office/powerpoint/2010/main" val="361075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1" y="1487606"/>
            <a:ext cx="9673006" cy="4424244"/>
          </a:xfrm>
        </p:spPr>
      </p:pic>
    </p:spTree>
    <p:extLst>
      <p:ext uri="{BB962C8B-B14F-4D97-AF65-F5344CB8AC3E}">
        <p14:creationId xmlns:p14="http://schemas.microsoft.com/office/powerpoint/2010/main" val="45677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22" y="1405719"/>
            <a:ext cx="9487633" cy="4506131"/>
          </a:xfrm>
        </p:spPr>
      </p:pic>
    </p:spTree>
    <p:extLst>
      <p:ext uri="{BB962C8B-B14F-4D97-AF65-F5344CB8AC3E}">
        <p14:creationId xmlns:p14="http://schemas.microsoft.com/office/powerpoint/2010/main" val="175837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1" y="1401688"/>
            <a:ext cx="9519235" cy="4510162"/>
          </a:xfrm>
        </p:spPr>
      </p:pic>
    </p:spTree>
    <p:extLst>
      <p:ext uri="{BB962C8B-B14F-4D97-AF65-F5344CB8AC3E}">
        <p14:creationId xmlns:p14="http://schemas.microsoft.com/office/powerpoint/2010/main" val="425040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3" y="1433015"/>
            <a:ext cx="9564284" cy="4478835"/>
          </a:xfrm>
        </p:spPr>
      </p:pic>
    </p:spTree>
    <p:extLst>
      <p:ext uri="{BB962C8B-B14F-4D97-AF65-F5344CB8AC3E}">
        <p14:creationId xmlns:p14="http://schemas.microsoft.com/office/powerpoint/2010/main" val="336134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2" y="1405719"/>
            <a:ext cx="9547743" cy="4506131"/>
          </a:xfrm>
        </p:spPr>
      </p:pic>
    </p:spTree>
    <p:extLst>
      <p:ext uri="{BB962C8B-B14F-4D97-AF65-F5344CB8AC3E}">
        <p14:creationId xmlns:p14="http://schemas.microsoft.com/office/powerpoint/2010/main" val="162287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13" y="1419367"/>
            <a:ext cx="9792370" cy="4492483"/>
          </a:xfrm>
        </p:spPr>
      </p:pic>
    </p:spTree>
    <p:extLst>
      <p:ext uri="{BB962C8B-B14F-4D97-AF65-F5344CB8AC3E}">
        <p14:creationId xmlns:p14="http://schemas.microsoft.com/office/powerpoint/2010/main" val="246472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15" y="1514901"/>
            <a:ext cx="9634340" cy="4396949"/>
          </a:xfrm>
        </p:spPr>
      </p:pic>
    </p:spTree>
    <p:extLst>
      <p:ext uri="{BB962C8B-B14F-4D97-AF65-F5344CB8AC3E}">
        <p14:creationId xmlns:p14="http://schemas.microsoft.com/office/powerpoint/2010/main" val="6274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CFFD8-63EF-4E6A-B04E-D4135CB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524"/>
          </a:xfrm>
        </p:spPr>
        <p:txBody>
          <a:bodyPr/>
          <a:lstStyle/>
          <a:p>
            <a:r>
              <a:rPr lang="en-US" i="1" dirty="0"/>
              <a:t>Dijkstra’s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0121-2314-44EE-9C67-89773ADE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8634"/>
            <a:ext cx="8915400" cy="4532588"/>
          </a:xfrm>
        </p:spPr>
        <p:txBody>
          <a:bodyPr/>
          <a:lstStyle/>
          <a:p>
            <a:r>
              <a:rPr lang="en-US" dirty="0"/>
              <a:t>Is used to find the shortest path </a:t>
            </a:r>
            <a:r>
              <a:rPr lang="en-US" dirty="0" smtClean="0"/>
              <a:t>between a vertex and every other vertex.</a:t>
            </a:r>
            <a:endParaRPr lang="en-US" dirty="0"/>
          </a:p>
          <a:p>
            <a:r>
              <a:rPr lang="en-US" dirty="0"/>
              <a:t>Works for weighted </a:t>
            </a:r>
            <a:r>
              <a:rPr lang="en-US" dirty="0" smtClean="0"/>
              <a:t>graph</a:t>
            </a:r>
            <a:r>
              <a:rPr lang="en-US" dirty="0"/>
              <a:t>.</a:t>
            </a:r>
          </a:p>
          <a:p>
            <a:r>
              <a:rPr lang="en-US" dirty="0"/>
              <a:t>Doesn’t work for graphs with negative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11" y="1514901"/>
            <a:ext cx="9919432" cy="4396949"/>
          </a:xfrm>
        </p:spPr>
      </p:pic>
    </p:spTree>
    <p:extLst>
      <p:ext uri="{BB962C8B-B14F-4D97-AF65-F5344CB8AC3E}">
        <p14:creationId xmlns:p14="http://schemas.microsoft.com/office/powerpoint/2010/main" val="113174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66" y="1501254"/>
            <a:ext cx="9765601" cy="4410596"/>
          </a:xfrm>
        </p:spPr>
      </p:pic>
    </p:spTree>
    <p:extLst>
      <p:ext uri="{BB962C8B-B14F-4D97-AF65-F5344CB8AC3E}">
        <p14:creationId xmlns:p14="http://schemas.microsoft.com/office/powerpoint/2010/main" val="4180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9E7D01-27A8-4325-8E24-721D0F6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6388"/>
          </a:xfrm>
        </p:spPr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E3251F-BB9B-4392-B4AF-572E658F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0498"/>
            <a:ext cx="8915400" cy="4560724"/>
          </a:xfrm>
        </p:spPr>
        <p:txBody>
          <a:bodyPr/>
          <a:lstStyle/>
          <a:p>
            <a:r>
              <a:rPr lang="en-US" dirty="0"/>
              <a:t>Model classes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DA7671-DB9E-4D22-8135-95806FE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5" y="1914651"/>
            <a:ext cx="3228463" cy="365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E2D203-1351-4119-BC79-C284A7E7D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91" y="1933134"/>
            <a:ext cx="2933581" cy="36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AB094-748A-4D8B-A377-1FF7658A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847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A73C0-71E4-451A-ABE9-C626F01C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9" y="1237957"/>
            <a:ext cx="6061992" cy="5301798"/>
          </a:xfrm>
        </p:spPr>
        <p:txBody>
          <a:bodyPr/>
          <a:lstStyle/>
          <a:p>
            <a:r>
              <a:rPr lang="en-US" dirty="0"/>
              <a:t>Holds array of vertex and </a:t>
            </a:r>
            <a:r>
              <a:rPr lang="en-US" dirty="0" err="1"/>
              <a:t>ArrayList</a:t>
            </a:r>
            <a:r>
              <a:rPr lang="en-US" dirty="0"/>
              <a:t> of Edge</a:t>
            </a:r>
          </a:p>
          <a:p>
            <a:r>
              <a:rPr lang="en-US" dirty="0"/>
              <a:t>Overloaded Constructor</a:t>
            </a:r>
          </a:p>
          <a:p>
            <a:pPr lvl="1"/>
            <a:r>
              <a:rPr lang="en-US" dirty="0"/>
              <a:t>Takes the size of the array or a default value of 50</a:t>
            </a:r>
          </a:p>
          <a:p>
            <a:r>
              <a:rPr lang="en-US" dirty="0"/>
              <a:t> The </a:t>
            </a:r>
            <a:r>
              <a:rPr lang="en-US" dirty="0" err="1"/>
              <a:t>getShortestDistance</a:t>
            </a:r>
            <a:r>
              <a:rPr lang="en-US" dirty="0"/>
              <a:t>() method calls the </a:t>
            </a:r>
            <a:r>
              <a:rPr lang="en-US" dirty="0" err="1"/>
              <a:t>shortestPathWeight</a:t>
            </a:r>
            <a:r>
              <a:rPr lang="en-US" dirty="0"/>
              <a:t>() which implements </a:t>
            </a:r>
            <a:r>
              <a:rPr lang="en-US" i="1" dirty="0"/>
              <a:t>Dijkstra’s Algorithm.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51C0761-082F-4105-B934-267F147D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8" y="1237957"/>
            <a:ext cx="3443692" cy="53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9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8486F-4A22-4960-965E-EEFE0AE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76032"/>
            <a:ext cx="8911687" cy="670118"/>
          </a:xfrm>
        </p:spPr>
        <p:txBody>
          <a:bodyPr/>
          <a:lstStyle/>
          <a:p>
            <a:r>
              <a:rPr lang="en-US" dirty="0" err="1"/>
              <a:t>shortestPathWeight</a:t>
            </a:r>
            <a:r>
              <a:rPr lang="en-US" dirty="0"/>
              <a:t>()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8CA20BC2-71D2-4031-8D04-7DE7B1592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9807" y="1525220"/>
            <a:ext cx="1113045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shortestPathWeight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secondValue)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setUpAll()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getVertex(firstValue).setDistance(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Vertex currentVertex = getVertex(firstValue)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(hasUnknown())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(currentVertex ==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currentVertex = getOneUnknownVertex()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ArrayList&lt;Edge&gt; edges = getEdges(currentVertex.getValue())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currentVertex.setKnown(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 = Double.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 edge : edges)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(edge.getSecondVertex().getDistance() &gt; currentVertex.getDistance() + edge.getWeight())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edge.getSecondVertex().setDistance(currentVertex.getDistance() + edge.getWeight())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(edge.getWeight() &lt; nextPathDistance)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nextPathDistance = edge.getWeight()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currentVertex = getSecondVertex(currentVertex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nextPathDistance)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getVertex(secondValue).getDistance()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004D77-79E2-4727-9BF4-2E557C51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494" y="1434663"/>
            <a:ext cx="8915400" cy="29315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EE3F0-0FBE-4456-9482-2EE100F4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0118"/>
          </a:xfrm>
        </p:spPr>
        <p:txBody>
          <a:bodyPr/>
          <a:lstStyle/>
          <a:p>
            <a:r>
              <a:rPr lang="en-US" dirty="0"/>
              <a:t>Cont’d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A4EAD-CFA2-4466-A4DB-753C077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4228"/>
            <a:ext cx="8915400" cy="4616994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Steps:</a:t>
            </a:r>
          </a:p>
          <a:p>
            <a:pPr lvl="1"/>
            <a:r>
              <a:rPr lang="en-US" sz="1900" dirty="0"/>
              <a:t> Set the distance of all the vertices infinity except for the starting vertex</a:t>
            </a:r>
          </a:p>
          <a:p>
            <a:pPr lvl="1"/>
            <a:r>
              <a:rPr lang="en-US" sz="1900" dirty="0"/>
              <a:t>Set the distance of the starting vertex zero</a:t>
            </a:r>
          </a:p>
          <a:p>
            <a:pPr lvl="1"/>
            <a:r>
              <a:rPr lang="en-US" sz="1900" dirty="0"/>
              <a:t>At each vertex: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Mark the current vertex as visited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Update the distance of the second vertices connected to the current vertex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700" dirty="0"/>
              <a:t>Decide the next vertex to be evaluated</a:t>
            </a:r>
          </a:p>
          <a:p>
            <a:pPr lvl="1"/>
            <a:r>
              <a:rPr lang="en-US" sz="1900" dirty="0"/>
              <a:t>After all the vertices have been visited, take the value of the distance on the second vertex. The shortest path will be the one leading to this value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98" y="1378424"/>
            <a:ext cx="9341010" cy="4533426"/>
          </a:xfrm>
        </p:spPr>
      </p:pic>
    </p:spTree>
    <p:extLst>
      <p:ext uri="{BB962C8B-B14F-4D97-AF65-F5344CB8AC3E}">
        <p14:creationId xmlns:p14="http://schemas.microsoft.com/office/powerpoint/2010/main" val="26570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2" y="1402926"/>
            <a:ext cx="9309718" cy="4508924"/>
          </a:xfrm>
        </p:spPr>
      </p:pic>
    </p:spTree>
    <p:extLst>
      <p:ext uri="{BB962C8B-B14F-4D97-AF65-F5344CB8AC3E}">
        <p14:creationId xmlns:p14="http://schemas.microsoft.com/office/powerpoint/2010/main" val="25813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67" y="1487606"/>
            <a:ext cx="9704165" cy="4424244"/>
          </a:xfrm>
        </p:spPr>
      </p:pic>
    </p:spTree>
    <p:extLst>
      <p:ext uri="{BB962C8B-B14F-4D97-AF65-F5344CB8AC3E}">
        <p14:creationId xmlns:p14="http://schemas.microsoft.com/office/powerpoint/2010/main" val="12280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40" y="1433015"/>
            <a:ext cx="9870924" cy="4478835"/>
          </a:xfrm>
        </p:spPr>
      </p:pic>
    </p:spTree>
    <p:extLst>
      <p:ext uri="{BB962C8B-B14F-4D97-AF65-F5344CB8AC3E}">
        <p14:creationId xmlns:p14="http://schemas.microsoft.com/office/powerpoint/2010/main" val="13363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416348"/>
            <a:ext cx="9376883" cy="4495502"/>
          </a:xfrm>
        </p:spPr>
      </p:pic>
    </p:spTree>
    <p:extLst>
      <p:ext uri="{BB962C8B-B14F-4D97-AF65-F5344CB8AC3E}">
        <p14:creationId xmlns:p14="http://schemas.microsoft.com/office/powerpoint/2010/main" val="339842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04" y="1405719"/>
            <a:ext cx="9650207" cy="4506131"/>
          </a:xfrm>
        </p:spPr>
      </p:pic>
    </p:spTree>
    <p:extLst>
      <p:ext uri="{BB962C8B-B14F-4D97-AF65-F5344CB8AC3E}">
        <p14:creationId xmlns:p14="http://schemas.microsoft.com/office/powerpoint/2010/main" val="13333088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174</Words>
  <Application>Microsoft Office PowerPoint</Application>
  <PresentationFormat>Widescreen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Wingdings</vt:lpstr>
      <vt:lpstr>Wingdings 3</vt:lpstr>
      <vt:lpstr>Wisp</vt:lpstr>
      <vt:lpstr>Dijkstra’s Algorithm</vt:lpstr>
      <vt:lpstr>Dijkstra’s Algorithm</vt:lpstr>
      <vt:lpstr>Cont’d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</vt:lpstr>
      <vt:lpstr>Cont’d</vt:lpstr>
      <vt:lpstr>shortestPathWeight()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Graphs</dc:title>
  <dc:creator>DELL</dc:creator>
  <cp:lastModifiedBy>mahdere worku</cp:lastModifiedBy>
  <cp:revision>37</cp:revision>
  <dcterms:created xsi:type="dcterms:W3CDTF">2020-01-09T15:50:49Z</dcterms:created>
  <dcterms:modified xsi:type="dcterms:W3CDTF">2020-01-10T06:02:28Z</dcterms:modified>
</cp:coreProperties>
</file>