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1" d="100"/>
          <a:sy n="61" d="100"/>
        </p:scale>
        <p:origin x="107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447D-0A2D-48A7-86D4-68C242D2CFCD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B25DBF2-E2F2-498E-8F35-AC7464708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01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447D-0A2D-48A7-86D4-68C242D2CFCD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B25DBF2-E2F2-498E-8F35-AC7464708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5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447D-0A2D-48A7-86D4-68C242D2CFCD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B25DBF2-E2F2-498E-8F35-AC746470812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75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447D-0A2D-48A7-86D4-68C242D2CFCD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B25DBF2-E2F2-498E-8F35-AC7464708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546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447D-0A2D-48A7-86D4-68C242D2CFCD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B25DBF2-E2F2-498E-8F35-AC746470812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2823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447D-0A2D-48A7-86D4-68C242D2CFCD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B25DBF2-E2F2-498E-8F35-AC7464708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755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447D-0A2D-48A7-86D4-68C242D2CFCD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5DBF2-E2F2-498E-8F35-AC7464708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591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447D-0A2D-48A7-86D4-68C242D2CFCD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5DBF2-E2F2-498E-8F35-AC7464708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453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447D-0A2D-48A7-86D4-68C242D2CFCD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5DBF2-E2F2-498E-8F35-AC7464708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3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447D-0A2D-48A7-86D4-68C242D2CFCD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B25DBF2-E2F2-498E-8F35-AC7464708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96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447D-0A2D-48A7-86D4-68C242D2CFCD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B25DBF2-E2F2-498E-8F35-AC7464708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447D-0A2D-48A7-86D4-68C242D2CFCD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B25DBF2-E2F2-498E-8F35-AC7464708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97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447D-0A2D-48A7-86D4-68C242D2CFCD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5DBF2-E2F2-498E-8F35-AC7464708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71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447D-0A2D-48A7-86D4-68C242D2CFCD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5DBF2-E2F2-498E-8F35-AC7464708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49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447D-0A2D-48A7-86D4-68C242D2CFCD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5DBF2-E2F2-498E-8F35-AC7464708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79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447D-0A2D-48A7-86D4-68C242D2CFCD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B25DBF2-E2F2-498E-8F35-AC7464708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16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E447D-0A2D-48A7-86D4-68C242D2CFCD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B25DBF2-E2F2-498E-8F35-AC7464708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7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202B5-B418-4C80-9D4D-8BBCA21E0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76601" y="1166219"/>
            <a:ext cx="8915399" cy="2262781"/>
          </a:xfrm>
        </p:spPr>
        <p:txBody>
          <a:bodyPr/>
          <a:lstStyle/>
          <a:p>
            <a:r>
              <a:rPr lang="en-US" dirty="0"/>
              <a:t>Weighted Graphs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205166-F649-4C71-9046-BBDF55997B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3614" y="3429000"/>
            <a:ext cx="8915399" cy="1126283"/>
          </a:xfrm>
        </p:spPr>
        <p:txBody>
          <a:bodyPr/>
          <a:lstStyle/>
          <a:p>
            <a:r>
              <a:rPr lang="en-US" sz="3600" i="1" dirty="0"/>
              <a:t>      Dijkstra’s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298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04D77-79E2-4727-9BF4-2E557C51C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8494" y="1434663"/>
            <a:ext cx="8915400" cy="2931539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</a:t>
            </a:r>
            <a:r>
              <a:rPr lang="en-US" sz="5400" dirty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01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8D68F-AC50-4090-89AA-C0A8FFD39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6388"/>
          </a:xfrm>
        </p:spPr>
        <p:txBody>
          <a:bodyPr/>
          <a:lstStyle/>
          <a:p>
            <a:r>
              <a:rPr lang="en-US" dirty="0"/>
              <a:t>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EE003-F44B-4E2E-AAEA-701D3F4F7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91175"/>
            <a:ext cx="8915400" cy="4560724"/>
          </a:xfrm>
        </p:spPr>
        <p:txBody>
          <a:bodyPr/>
          <a:lstStyle/>
          <a:p>
            <a:r>
              <a:rPr lang="en-US" dirty="0"/>
              <a:t>Have: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Vertex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Edge </a:t>
            </a:r>
          </a:p>
          <a:p>
            <a:r>
              <a:rPr lang="en-US" sz="2000" dirty="0"/>
              <a:t>Classified as: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Based on the existence of edge direction</a:t>
            </a:r>
          </a:p>
          <a:p>
            <a:pPr lvl="3">
              <a:buFont typeface="Wingdings" panose="05000000000000000000" pitchFamily="2" charset="2"/>
              <a:buChar char="q"/>
            </a:pPr>
            <a:r>
              <a:rPr lang="en-US" sz="1400" dirty="0"/>
              <a:t>Directed</a:t>
            </a:r>
          </a:p>
          <a:p>
            <a:pPr lvl="3">
              <a:buFont typeface="Wingdings" panose="05000000000000000000" pitchFamily="2" charset="2"/>
              <a:buChar char="q"/>
            </a:pPr>
            <a:r>
              <a:rPr lang="en-US" sz="1400" dirty="0"/>
              <a:t>undirected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Based on the existence of weight on the edges</a:t>
            </a:r>
          </a:p>
          <a:p>
            <a:pPr lvl="3">
              <a:buFont typeface="Wingdings" panose="05000000000000000000" pitchFamily="2" charset="2"/>
              <a:buChar char="q"/>
            </a:pPr>
            <a:r>
              <a:rPr lang="en-US" sz="1400" dirty="0"/>
              <a:t>Weighted </a:t>
            </a:r>
          </a:p>
          <a:p>
            <a:pPr lvl="3">
              <a:buFont typeface="Wingdings" panose="05000000000000000000" pitchFamily="2" charset="2"/>
              <a:buChar char="q"/>
            </a:pPr>
            <a:r>
              <a:rPr lang="en-US" sz="1400" dirty="0"/>
              <a:t>Weightless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338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E7148-D791-4CDE-B475-167A4DA7B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8253"/>
          </a:xfrm>
        </p:spPr>
        <p:txBody>
          <a:bodyPr/>
          <a:lstStyle/>
          <a:p>
            <a:r>
              <a:rPr lang="en-US" dirty="0"/>
              <a:t>Undirected vs Directed Graph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14CCD6-EB6A-4F2D-AD52-94E734EBED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562" y="1562100"/>
            <a:ext cx="3305175" cy="37338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2CC843-48F4-4FBF-8B19-4ABB288D90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418" y="1562100"/>
            <a:ext cx="470535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289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7B9B3-A8E5-4A46-BDF5-F7717AFD9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6388"/>
          </a:xfrm>
        </p:spPr>
        <p:txBody>
          <a:bodyPr/>
          <a:lstStyle/>
          <a:p>
            <a:r>
              <a:rPr lang="en-US" dirty="0"/>
              <a:t>Weighted vs Weightless graph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9B39E9-C1DD-46F7-B0CE-2166AB5E2F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237" y="1595331"/>
            <a:ext cx="2800350" cy="2619375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996DE3-2EA6-41FD-938A-2752B58576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95331"/>
            <a:ext cx="470535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676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CFFD8-63EF-4E6A-B04E-D4135CB28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54524"/>
          </a:xfrm>
        </p:spPr>
        <p:txBody>
          <a:bodyPr/>
          <a:lstStyle/>
          <a:p>
            <a:r>
              <a:rPr lang="en-US" i="1" dirty="0"/>
              <a:t>Dijkstra’s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30121-2314-44EE-9C67-89773ADE0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78634"/>
            <a:ext cx="8915400" cy="4532588"/>
          </a:xfrm>
        </p:spPr>
        <p:txBody>
          <a:bodyPr/>
          <a:lstStyle/>
          <a:p>
            <a:r>
              <a:rPr lang="en-US" dirty="0"/>
              <a:t>Is used to find the shortest path between to vertices.</a:t>
            </a:r>
          </a:p>
          <a:p>
            <a:r>
              <a:rPr lang="en-US" dirty="0"/>
              <a:t>Works for weighted directed graph.</a:t>
            </a:r>
          </a:p>
          <a:p>
            <a:r>
              <a:rPr lang="en-US" dirty="0"/>
              <a:t>Doesn’t work for graphs with negative weights.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803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EE3F0-0FBE-4456-9482-2EE100F4B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70118"/>
          </a:xfrm>
        </p:spPr>
        <p:txBody>
          <a:bodyPr/>
          <a:lstStyle/>
          <a:p>
            <a:r>
              <a:rPr lang="en-US" dirty="0"/>
              <a:t>Cont’d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A4EAD-CFA2-4466-A4DB-753C077E1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294228"/>
            <a:ext cx="8915400" cy="4616994"/>
          </a:xfrm>
        </p:spPr>
        <p:txBody>
          <a:bodyPr>
            <a:normAutofit fontScale="92500"/>
          </a:bodyPr>
          <a:lstStyle/>
          <a:p>
            <a:r>
              <a:rPr lang="en-US" sz="2200" dirty="0"/>
              <a:t>Steps:</a:t>
            </a:r>
          </a:p>
          <a:p>
            <a:pPr lvl="1"/>
            <a:r>
              <a:rPr lang="en-US" sz="1900" dirty="0"/>
              <a:t> Set the distance of all the vertices infinity except for the starting vertex</a:t>
            </a:r>
          </a:p>
          <a:p>
            <a:pPr lvl="1"/>
            <a:r>
              <a:rPr lang="en-US" sz="1900" dirty="0"/>
              <a:t>Set the distance of the starting vertex zero</a:t>
            </a:r>
          </a:p>
          <a:p>
            <a:pPr lvl="1"/>
            <a:r>
              <a:rPr lang="en-US" sz="1900" dirty="0"/>
              <a:t>At each vertex: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700" dirty="0"/>
              <a:t>Mark the current vertex as visited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700" dirty="0"/>
              <a:t>Update the distance of the second vertices connected to the current vertex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700" dirty="0"/>
              <a:t>Decide the next vertex to be evaluated</a:t>
            </a:r>
          </a:p>
          <a:p>
            <a:pPr lvl="1"/>
            <a:r>
              <a:rPr lang="en-US" sz="1900" dirty="0"/>
              <a:t>After all the vertices have been visited, take the value of the distance on the second vertex. The shortest path will be the one leading to this value 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  <a:p>
            <a:pPr marL="914400" lvl="2" indent="0">
              <a:buNone/>
            </a:pPr>
            <a:r>
              <a:rPr lang="en-US" dirty="0"/>
              <a:t>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646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E7D01-27A8-4325-8E24-721D0F6E5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6388"/>
          </a:xfrm>
        </p:spPr>
        <p:txBody>
          <a:bodyPr/>
          <a:lstStyle/>
          <a:p>
            <a:r>
              <a:rPr lang="en-US" dirty="0"/>
              <a:t>Implementation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3251F-BB9B-4392-B4AF-572E658F6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50498"/>
            <a:ext cx="8915400" cy="4560724"/>
          </a:xfrm>
        </p:spPr>
        <p:txBody>
          <a:bodyPr/>
          <a:lstStyle/>
          <a:p>
            <a:r>
              <a:rPr lang="en-US" dirty="0"/>
              <a:t>Model classes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DA7671-DB9E-4D22-8135-95806FE09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035" y="1914651"/>
            <a:ext cx="3228463" cy="36521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E2D203-1351-4119-BC79-C284A7E7D4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791" y="1933134"/>
            <a:ext cx="2933581" cy="367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348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AB094-748A-4D8B-A377-1FF7658A9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13847"/>
          </a:xfrm>
        </p:spPr>
        <p:txBody>
          <a:bodyPr>
            <a:normAutofit fontScale="90000"/>
          </a:bodyPr>
          <a:lstStyle/>
          <a:p>
            <a:r>
              <a:rPr lang="en-US" dirty="0"/>
              <a:t>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A73C0-71E4-451A-ABE9-C626F01CB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9619" y="1237957"/>
            <a:ext cx="6061992" cy="5301798"/>
          </a:xfrm>
        </p:spPr>
        <p:txBody>
          <a:bodyPr/>
          <a:lstStyle/>
          <a:p>
            <a:r>
              <a:rPr lang="en-US" dirty="0"/>
              <a:t>Holds array of vertex and </a:t>
            </a:r>
            <a:r>
              <a:rPr lang="en-US" dirty="0" err="1"/>
              <a:t>ArrayList</a:t>
            </a:r>
            <a:r>
              <a:rPr lang="en-US" dirty="0"/>
              <a:t> of Edge</a:t>
            </a:r>
          </a:p>
          <a:p>
            <a:r>
              <a:rPr lang="en-US" dirty="0"/>
              <a:t>Overloaded Constructor</a:t>
            </a:r>
          </a:p>
          <a:p>
            <a:pPr lvl="1"/>
            <a:r>
              <a:rPr lang="en-US" dirty="0"/>
              <a:t>Takes the size of the array or a default value of 50</a:t>
            </a:r>
          </a:p>
          <a:p>
            <a:r>
              <a:rPr lang="en-US" dirty="0"/>
              <a:t> The </a:t>
            </a:r>
            <a:r>
              <a:rPr lang="en-US" dirty="0" err="1"/>
              <a:t>getShortestDistance</a:t>
            </a:r>
            <a:r>
              <a:rPr lang="en-US" dirty="0"/>
              <a:t>() method calls the </a:t>
            </a:r>
            <a:r>
              <a:rPr lang="en-US" dirty="0" err="1"/>
              <a:t>shortestPathWeight</a:t>
            </a:r>
            <a:r>
              <a:rPr lang="en-US" dirty="0"/>
              <a:t>() which implements </a:t>
            </a:r>
            <a:r>
              <a:rPr lang="en-US" i="1" dirty="0"/>
              <a:t>Dijkstra’s Algorithm.</a:t>
            </a:r>
            <a:r>
              <a:rPr lang="en-US" dirty="0"/>
              <a:t> 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  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1C0761-082F-4105-B934-267F147D51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8" y="1237957"/>
            <a:ext cx="3443692" cy="530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839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8486F-4A22-4960-965E-EEFE0AE3E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276032"/>
            <a:ext cx="8911687" cy="670118"/>
          </a:xfrm>
        </p:spPr>
        <p:txBody>
          <a:bodyPr/>
          <a:lstStyle/>
          <a:p>
            <a:r>
              <a:rPr lang="en-US" dirty="0" err="1"/>
              <a:t>shortestPathWeight</a:t>
            </a:r>
            <a:r>
              <a:rPr lang="en-US" dirty="0"/>
              <a:t>()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8CA20BC2-71D2-4031-8D04-7DE7B1592B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9807" y="1525220"/>
            <a:ext cx="11130456" cy="440120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double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shortestPathWeight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firstValue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int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secondValue)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setUpAll()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getVertex(firstValue).setDistance(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Vertex currentVertex = getVertex(firstValue)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while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(hasUnknown())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(currentVertex ==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currentVertex = getOneUnknownVertex()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ArrayList&lt;Edge&gt; edges = getEdges(currentVertex.getValue())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currentVertex.setKnown(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double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nextPathDistance = Double.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MAX_VALUE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for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(Edge edge : edges)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(edge.getSecondVertex().getDistance() &gt; currentVertex.getDistance() + edge.getWeight())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edge.getSecondVertex().setDistance(currentVertex.getDistance() + edge.getWeight())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if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(edge.getWeight() &lt; nextPathDistance)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nextPathDistance = edge.getWeight()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currentVertex = getSecondVertex(currentVertex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nextPathDistance)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getVertex(secondValue).getDistance()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10842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171</TotalTime>
  <Words>383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Century Gothic</vt:lpstr>
      <vt:lpstr>Courier New</vt:lpstr>
      <vt:lpstr>Wingdings</vt:lpstr>
      <vt:lpstr>Wingdings 3</vt:lpstr>
      <vt:lpstr>Wisp</vt:lpstr>
      <vt:lpstr>Weighted Graphs</vt:lpstr>
      <vt:lpstr>Graphs</vt:lpstr>
      <vt:lpstr>Undirected vs Directed Graph</vt:lpstr>
      <vt:lpstr>Weighted vs Weightless graph</vt:lpstr>
      <vt:lpstr>Dijkstra’s Algorithm</vt:lpstr>
      <vt:lpstr>Cont’d </vt:lpstr>
      <vt:lpstr>Implementation </vt:lpstr>
      <vt:lpstr>Cont’d</vt:lpstr>
      <vt:lpstr>shortestPathWeight()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Weighted Graphs</dc:title>
  <dc:creator>DELL</dc:creator>
  <cp:lastModifiedBy>DELL</cp:lastModifiedBy>
  <cp:revision>16</cp:revision>
  <dcterms:created xsi:type="dcterms:W3CDTF">2020-01-09T15:50:49Z</dcterms:created>
  <dcterms:modified xsi:type="dcterms:W3CDTF">2020-01-09T19:28:13Z</dcterms:modified>
</cp:coreProperties>
</file>