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9" r:id="rId3"/>
    <p:sldId id="260" r:id="rId4"/>
    <p:sldId id="265" r:id="rId5"/>
    <p:sldId id="266" r:id="rId6"/>
    <p:sldId id="267" r:id="rId7"/>
    <p:sldId id="268" r:id="rId8"/>
    <p:sldId id="269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5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4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282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9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5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9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7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7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7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02B5-B418-4C80-9D4D-8BBCA21E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6601" y="1166219"/>
            <a:ext cx="8915399" cy="2262781"/>
          </a:xfrm>
        </p:spPr>
        <p:txBody>
          <a:bodyPr/>
          <a:lstStyle/>
          <a:p>
            <a:r>
              <a:rPr lang="en-US" dirty="0"/>
              <a:t>Weighted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05166-F649-4C71-9046-BBDF55997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3614" y="3429000"/>
            <a:ext cx="8915399" cy="1126283"/>
          </a:xfrm>
        </p:spPr>
        <p:txBody>
          <a:bodyPr/>
          <a:lstStyle/>
          <a:p>
            <a:r>
              <a:rPr lang="en-US" sz="3600" i="1" dirty="0"/>
              <a:t>      Dijkstra’s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98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B094-748A-4D8B-A377-1FF7658A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3847"/>
          </a:xfrm>
        </p:spPr>
        <p:txBody>
          <a:bodyPr>
            <a:normAutofit fontScale="90000"/>
          </a:bodyPr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73C0-71E4-451A-ABE9-C626F01C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619" y="1237957"/>
            <a:ext cx="6061992" cy="5301798"/>
          </a:xfrm>
        </p:spPr>
        <p:txBody>
          <a:bodyPr/>
          <a:lstStyle/>
          <a:p>
            <a:r>
              <a:rPr lang="en-US" dirty="0"/>
              <a:t>Holds array of vertex and </a:t>
            </a:r>
            <a:r>
              <a:rPr lang="en-US" dirty="0" err="1"/>
              <a:t>ArrayList</a:t>
            </a:r>
            <a:r>
              <a:rPr lang="en-US" dirty="0"/>
              <a:t> of Edge</a:t>
            </a:r>
          </a:p>
          <a:p>
            <a:r>
              <a:rPr lang="en-US" dirty="0"/>
              <a:t>Overloaded Constructor</a:t>
            </a:r>
          </a:p>
          <a:p>
            <a:pPr lvl="1"/>
            <a:r>
              <a:rPr lang="en-US" dirty="0"/>
              <a:t>Takes the size of the array or a default value of 50</a:t>
            </a:r>
          </a:p>
          <a:p>
            <a:r>
              <a:rPr lang="en-US" dirty="0"/>
              <a:t> The </a:t>
            </a:r>
            <a:r>
              <a:rPr lang="en-US" dirty="0" err="1"/>
              <a:t>getShortestDistance</a:t>
            </a:r>
            <a:r>
              <a:rPr lang="en-US" dirty="0"/>
              <a:t>() method calls the </a:t>
            </a:r>
            <a:r>
              <a:rPr lang="en-US" dirty="0" err="1"/>
              <a:t>shortestPathWeight</a:t>
            </a:r>
            <a:r>
              <a:rPr lang="en-US" dirty="0"/>
              <a:t>() which implements </a:t>
            </a:r>
            <a:r>
              <a:rPr lang="en-US" i="1" dirty="0"/>
              <a:t>Dijkstra’s Algorithm.</a:t>
            </a:r>
            <a:r>
              <a:rPr lang="en-US" dirty="0"/>
              <a:t>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1C0761-082F-4105-B934-267F147D5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8" y="1237957"/>
            <a:ext cx="3443692" cy="530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3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486F-4A22-4960-965E-EEFE0AE3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76032"/>
            <a:ext cx="8911687" cy="670118"/>
          </a:xfrm>
        </p:spPr>
        <p:txBody>
          <a:bodyPr/>
          <a:lstStyle/>
          <a:p>
            <a:r>
              <a:rPr lang="en-US" dirty="0" err="1"/>
              <a:t>shortestPathWeight</a:t>
            </a:r>
            <a:r>
              <a:rPr lang="en-US" dirty="0"/>
              <a:t>()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CA20BC2-71D2-4031-8D04-7DE7B1592B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9807" y="1525220"/>
            <a:ext cx="11130456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double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shortestPathWeight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secondValue)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setUpAll()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getVertex(firstValue).setDistance(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Vertex currentVertex = getVertex(firstValue)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(hasUnknown())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(currentVertex ==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currentVertex = getOneUnknownVertex()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ArrayList&lt;Edge&gt; edges = getEdges(currentVertex.getValue())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currentVertex.setKnown(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double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nextPathDistance = Double.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(Edge edge : edges)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(edge.getSecondVertex().getDistance() &gt; currentVertex.getDistance() + edge.getWeight())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edge.getSecondVertex().setDistance(currentVertex.getDistance() + edge.getWeight())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(edge.getWeight() &lt; nextPathDistance)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nextPathDistance = edge.getWeight()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currentVertex = getSecondVertex(currentVertex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nextPathDistance)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getVertex(secondValue).getDistance()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0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4D77-79E2-4727-9BF4-2E557C51C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8494" y="1434663"/>
            <a:ext cx="8915400" cy="293153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</a:t>
            </a:r>
            <a:r>
              <a:rPr lang="en-US" sz="54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1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FFD8-63EF-4E6A-B04E-D4135CB2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524"/>
          </a:xfrm>
        </p:spPr>
        <p:txBody>
          <a:bodyPr/>
          <a:lstStyle/>
          <a:p>
            <a:r>
              <a:rPr lang="en-US" i="1" dirty="0"/>
              <a:t>Dijkstra’s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30121-2314-44EE-9C67-89773ADE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8634"/>
            <a:ext cx="8915400" cy="4532588"/>
          </a:xfrm>
        </p:spPr>
        <p:txBody>
          <a:bodyPr/>
          <a:lstStyle/>
          <a:p>
            <a:r>
              <a:rPr lang="en-US" dirty="0"/>
              <a:t>Is used to find the shortest path between to vertices.</a:t>
            </a:r>
          </a:p>
          <a:p>
            <a:r>
              <a:rPr lang="en-US" dirty="0"/>
              <a:t>Doesn’t work for graphs with negative weights.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0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E3F0-0FBE-4456-9482-2EE100F4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0118"/>
          </a:xfrm>
        </p:spPr>
        <p:txBody>
          <a:bodyPr/>
          <a:lstStyle/>
          <a:p>
            <a:r>
              <a:rPr lang="en-US" dirty="0"/>
              <a:t>Cont’d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A4EAD-CFA2-4466-A4DB-753C077E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94228"/>
            <a:ext cx="8915400" cy="4616994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Steps:</a:t>
            </a:r>
          </a:p>
          <a:p>
            <a:pPr lvl="1"/>
            <a:r>
              <a:rPr lang="en-US" sz="1900" dirty="0"/>
              <a:t> Set the distance of all the vertices infinity except for the starting vertex</a:t>
            </a:r>
          </a:p>
          <a:p>
            <a:pPr lvl="1"/>
            <a:r>
              <a:rPr lang="en-US" sz="1900" dirty="0"/>
              <a:t>Set the distance of the starting vertex zero</a:t>
            </a:r>
          </a:p>
          <a:p>
            <a:pPr lvl="1"/>
            <a:r>
              <a:rPr lang="en-US" sz="1900" dirty="0"/>
              <a:t>At each vertex: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Mark the current vertex as visited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Update the distance of the second vertices connected to the current vertex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Decide the next vertex to be evaluated</a:t>
            </a:r>
          </a:p>
          <a:p>
            <a:pPr lvl="1"/>
            <a:r>
              <a:rPr lang="en-US" sz="1900" dirty="0"/>
              <a:t>After all the vertices have been visited, take the value of the distance on the second vertex. The shortest path will be the one leading to this value 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4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FE6E-B9C1-470E-9BA8-2B03C6BD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506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6140D9-8BDE-4AAA-9979-E19B30890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83" y="1637234"/>
            <a:ext cx="5839640" cy="3896269"/>
          </a:xfrm>
        </p:spPr>
      </p:pic>
    </p:spTree>
    <p:extLst>
      <p:ext uri="{BB962C8B-B14F-4D97-AF65-F5344CB8AC3E}">
        <p14:creationId xmlns:p14="http://schemas.microsoft.com/office/powerpoint/2010/main" val="211294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7CF3-A4C0-4D38-80E8-C51C49D9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5064"/>
          </a:xfrm>
        </p:spPr>
        <p:txBody>
          <a:bodyPr>
            <a:normAutofit fontScale="90000"/>
          </a:bodyPr>
          <a:lstStyle/>
          <a:p>
            <a:r>
              <a:rPr lang="en-US" dirty="0"/>
              <a:t>Cont’d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323D20-4DEA-4861-B9B9-3F9C74EAA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198" y="1670577"/>
            <a:ext cx="5763429" cy="3829584"/>
          </a:xfrm>
        </p:spPr>
      </p:pic>
    </p:spTree>
    <p:extLst>
      <p:ext uri="{BB962C8B-B14F-4D97-AF65-F5344CB8AC3E}">
        <p14:creationId xmlns:p14="http://schemas.microsoft.com/office/powerpoint/2010/main" val="287101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F711-3A2B-42F8-925F-C31007BB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5044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6E690A-D68F-427A-8FCD-A8B920875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935" y="1642789"/>
            <a:ext cx="5953956" cy="3915321"/>
          </a:xfrm>
        </p:spPr>
      </p:pic>
    </p:spTree>
    <p:extLst>
      <p:ext uri="{BB962C8B-B14F-4D97-AF65-F5344CB8AC3E}">
        <p14:creationId xmlns:p14="http://schemas.microsoft.com/office/powerpoint/2010/main" val="362828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32F5-39E6-47AC-9044-500F873A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5064"/>
          </a:xfrm>
        </p:spPr>
        <p:txBody>
          <a:bodyPr>
            <a:normAutofit fontScale="90000"/>
          </a:bodyPr>
          <a:lstStyle/>
          <a:p>
            <a:r>
              <a:rPr lang="en-US" dirty="0"/>
              <a:t>Cont’d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4C2376-55B3-444F-B432-CCBF3C101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119" y="1594366"/>
            <a:ext cx="6001588" cy="3982006"/>
          </a:xfrm>
        </p:spPr>
      </p:pic>
    </p:spTree>
    <p:extLst>
      <p:ext uri="{BB962C8B-B14F-4D97-AF65-F5344CB8AC3E}">
        <p14:creationId xmlns:p14="http://schemas.microsoft.com/office/powerpoint/2010/main" val="238377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F5F8-5BF7-4A4F-B821-39F52CD4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5083"/>
          </a:xfrm>
        </p:spPr>
        <p:txBody>
          <a:bodyPr>
            <a:normAutofit fontScale="90000"/>
          </a:bodyPr>
          <a:lstStyle/>
          <a:p>
            <a:r>
              <a:rPr lang="en-US" dirty="0"/>
              <a:t>Cont’d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8886D-57B0-4897-A240-47302F3C6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77" y="1683895"/>
            <a:ext cx="5813395" cy="3778250"/>
          </a:xfrm>
        </p:spPr>
      </p:pic>
    </p:spTree>
    <p:extLst>
      <p:ext uri="{BB962C8B-B14F-4D97-AF65-F5344CB8AC3E}">
        <p14:creationId xmlns:p14="http://schemas.microsoft.com/office/powerpoint/2010/main" val="354826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7D01-27A8-4325-8E24-721D0F6E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6388"/>
          </a:xfrm>
        </p:spPr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251F-BB9B-4392-B4AF-572E658F6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0498"/>
            <a:ext cx="8915400" cy="4560724"/>
          </a:xfrm>
        </p:spPr>
        <p:txBody>
          <a:bodyPr/>
          <a:lstStyle/>
          <a:p>
            <a:r>
              <a:rPr lang="en-US" dirty="0"/>
              <a:t>Model classes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A7671-DB9E-4D22-8135-95806FE09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35" y="1914651"/>
            <a:ext cx="3228463" cy="3652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2D203-1351-4119-BC79-C284A7E7D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791" y="1933134"/>
            <a:ext cx="2933581" cy="36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83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239</TotalTime>
  <Words>346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Courier New</vt:lpstr>
      <vt:lpstr>Wingdings</vt:lpstr>
      <vt:lpstr>Wingdings 3</vt:lpstr>
      <vt:lpstr>Wisp</vt:lpstr>
      <vt:lpstr>Weighted Graphs</vt:lpstr>
      <vt:lpstr>Dijkstra’s Algorithm</vt:lpstr>
      <vt:lpstr>Cont’d </vt:lpstr>
      <vt:lpstr>Example</vt:lpstr>
      <vt:lpstr>Cont’d</vt:lpstr>
      <vt:lpstr>Cont’d</vt:lpstr>
      <vt:lpstr>Cont’d</vt:lpstr>
      <vt:lpstr>Cont’d</vt:lpstr>
      <vt:lpstr>Implementation </vt:lpstr>
      <vt:lpstr>Cont’d</vt:lpstr>
      <vt:lpstr>shortestPathWeight()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Weighted Graphs</dc:title>
  <dc:creator>DELL</dc:creator>
  <cp:lastModifiedBy>DELL</cp:lastModifiedBy>
  <cp:revision>19</cp:revision>
  <dcterms:created xsi:type="dcterms:W3CDTF">2020-01-09T15:50:49Z</dcterms:created>
  <dcterms:modified xsi:type="dcterms:W3CDTF">2020-01-10T15:42:22Z</dcterms:modified>
</cp:coreProperties>
</file>