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>
      <p:cViewPr varScale="1">
        <p:scale>
          <a:sx n="111" d="100"/>
          <a:sy n="111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F2380-1941-4DDF-AC8E-0B5B6310641A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858EB-0F73-4332-ACB5-84A5DA2F9B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189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858EB-0F73-4332-ACB5-84A5DA2F9BD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4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5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4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35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06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1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55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81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91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4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504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6D85-4FED-4FB9-A078-314B84A4C8C1}" type="datetimeFigureOut">
              <a:rPr lang="cs-CZ" smtClean="0"/>
              <a:t>30.11.2013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AE0D-19E1-4559-A65C-0DD4654F5A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54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ankmic@fel.cvut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Task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B - 3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AE4B33OSS, 2013</a:t>
            </a:r>
          </a:p>
          <a:p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Michal 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Stanke</a:t>
            </a:r>
            <a:endParaRPr lang="cs-CZ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cs-CZ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stankmic@fel.cvut.cz</a:t>
            </a:r>
            <a:endParaRPr lang="cs-CZ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1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- 100 ! (feel like a champion)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329247"/>
            <a:ext cx="9144000" cy="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What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should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it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do?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specified directory (and </a:t>
            </a:r>
            <a:r>
              <a:rPr lang="en-US" dirty="0" err="1" smtClean="0"/>
              <a:t>subdirs</a:t>
            </a:r>
            <a:r>
              <a:rPr lang="en-US" dirty="0" smtClean="0"/>
              <a:t>) find files with given name extension* and:</a:t>
            </a:r>
            <a:endParaRPr lang="cs-CZ" dirty="0" smtClean="0"/>
          </a:p>
          <a:p>
            <a:endParaRPr lang="cs-CZ" dirty="0" smtClean="0"/>
          </a:p>
          <a:p>
            <a:pPr lvl="1"/>
            <a:r>
              <a:rPr lang="en-US" i="1" dirty="0" smtClean="0"/>
              <a:t>copy</a:t>
            </a:r>
            <a:r>
              <a:rPr lang="en-US" dirty="0" smtClean="0"/>
              <a:t> them with another given extension or</a:t>
            </a:r>
          </a:p>
          <a:p>
            <a:pPr lvl="1"/>
            <a:r>
              <a:rPr lang="en-US" i="1" dirty="0" smtClean="0"/>
              <a:t>rename</a:t>
            </a:r>
            <a:r>
              <a:rPr lang="en-US" dirty="0" smtClean="0"/>
              <a:t> them - change their extension to another given or</a:t>
            </a:r>
          </a:p>
          <a:p>
            <a:pPr lvl="1"/>
            <a:r>
              <a:rPr lang="en-US" dirty="0" smtClean="0"/>
              <a:t>just </a:t>
            </a:r>
            <a:r>
              <a:rPr lang="en-US" i="1" dirty="0" smtClean="0"/>
              <a:t>remove</a:t>
            </a:r>
            <a:r>
              <a:rPr lang="en-US" dirty="0" smtClean="0"/>
              <a:t> them.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40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And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how can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it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be used?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Prestige Elite Std" pitchFamily="49" charset="0"/>
              </a:rPr>
              <a:t>suffix_handle.sh [ -c | -m | -r ] ext1 ext2</a:t>
            </a:r>
            <a:endParaRPr lang="cs-CZ" sz="2400" dirty="0" smtClean="0">
              <a:latin typeface="Prestige Elite Std" pitchFamily="49" charset="0"/>
            </a:endParaRPr>
          </a:p>
          <a:p>
            <a:endParaRPr lang="cs-CZ" dirty="0"/>
          </a:p>
          <a:p>
            <a:r>
              <a:rPr lang="en-US" i="1" dirty="0" smtClean="0"/>
              <a:t>-c</a:t>
            </a:r>
            <a:r>
              <a:rPr lang="en-US" dirty="0" smtClean="0"/>
              <a:t> for copy,</a:t>
            </a:r>
          </a:p>
          <a:p>
            <a:r>
              <a:rPr lang="en-US" i="1" dirty="0" smtClean="0"/>
              <a:t>-m</a:t>
            </a:r>
            <a:r>
              <a:rPr lang="en-US" dirty="0" smtClean="0"/>
              <a:t> for rename and</a:t>
            </a:r>
          </a:p>
          <a:p>
            <a:r>
              <a:rPr lang="en-US" i="1" dirty="0" smtClean="0"/>
              <a:t>-r</a:t>
            </a:r>
            <a:r>
              <a:rPr lang="en-US" dirty="0" smtClean="0"/>
              <a:t> for remove</a:t>
            </a:r>
            <a:endParaRPr lang="cs-CZ" dirty="0" smtClean="0"/>
          </a:p>
          <a:p>
            <a:endParaRPr lang="cs-CZ" dirty="0"/>
          </a:p>
          <a:p>
            <a:r>
              <a:rPr lang="en-US" i="1" dirty="0" smtClean="0"/>
              <a:t>ext1</a:t>
            </a:r>
            <a:r>
              <a:rPr lang="en-US" dirty="0" smtClean="0"/>
              <a:t> and </a:t>
            </a:r>
            <a:r>
              <a:rPr lang="en-US" i="1" dirty="0" smtClean="0"/>
              <a:t>ext2</a:t>
            </a:r>
            <a:r>
              <a:rPr lang="en-US" dirty="0" smtClean="0"/>
              <a:t> are the desired extensions, where </a:t>
            </a:r>
            <a:r>
              <a:rPr lang="en-US" i="1" dirty="0" smtClean="0"/>
              <a:t>ext2</a:t>
            </a:r>
            <a:r>
              <a:rPr lang="en-US" dirty="0" smtClean="0"/>
              <a:t> is not required by </a:t>
            </a:r>
            <a:r>
              <a:rPr lang="en-US" i="1" dirty="0" smtClean="0"/>
              <a:t>-r</a:t>
            </a:r>
            <a:r>
              <a:rPr lang="en-US" dirty="0" smtClean="0"/>
              <a:t>.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233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What output can it produce?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copy and rename a list of files changed (</a:t>
            </a:r>
            <a:r>
              <a:rPr lang="en-US" i="1" dirty="0" smtClean="0"/>
              <a:t>before =&gt; after</a:t>
            </a:r>
            <a:r>
              <a:rPr lang="en-US" dirty="0" smtClean="0"/>
              <a:t>).</a:t>
            </a:r>
            <a:endParaRPr lang="cs-CZ" dirty="0" smtClean="0"/>
          </a:p>
          <a:p>
            <a:endParaRPr lang="en-US" dirty="0" smtClean="0"/>
          </a:p>
          <a:p>
            <a:r>
              <a:rPr lang="en-US" dirty="0" smtClean="0"/>
              <a:t>For remove a list of files removed.</a:t>
            </a:r>
            <a:endParaRPr lang="cs-CZ" dirty="0" smtClean="0"/>
          </a:p>
          <a:p>
            <a:endParaRPr lang="en-US" dirty="0" smtClean="0"/>
          </a:p>
          <a:p>
            <a:r>
              <a:rPr lang="en-US" dirty="0" smtClean="0"/>
              <a:t>And some error output... (nobody's perfect)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910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Let's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code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cs-CZ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it</a:t>
            </a:r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 smtClean="0"/>
          </a:p>
          <a:p>
            <a:r>
              <a:rPr lang="cs-CZ" dirty="0" err="1" smtClean="0"/>
              <a:t>Check</a:t>
            </a:r>
            <a:r>
              <a:rPr lang="cs-CZ" dirty="0" smtClean="0"/>
              <a:t> </a:t>
            </a:r>
            <a:r>
              <a:rPr lang="cs-CZ" i="1" dirty="0"/>
              <a:t>–v</a:t>
            </a:r>
            <a:r>
              <a:rPr lang="cs-CZ" dirty="0"/>
              <a:t> and </a:t>
            </a:r>
            <a:r>
              <a:rPr lang="cs-CZ" i="1" dirty="0"/>
              <a:t>–h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cs-CZ" dirty="0"/>
          </a:p>
          <a:p>
            <a:endParaRPr lang="cs-CZ" dirty="0"/>
          </a:p>
          <a:p>
            <a:r>
              <a:rPr lang="cs-CZ" dirty="0"/>
              <a:t>„</a:t>
            </a:r>
            <a:r>
              <a:rPr lang="cs-CZ" dirty="0" err="1"/>
              <a:t>Parse&amp;check</a:t>
            </a:r>
            <a:r>
              <a:rPr lang="cs-CZ" dirty="0"/>
              <a:t>“:</a:t>
            </a:r>
          </a:p>
          <a:p>
            <a:pPr lvl="1"/>
            <a:r>
              <a:rPr lang="cs-CZ" dirty="0" err="1" smtClean="0"/>
              <a:t>directory</a:t>
            </a:r>
            <a:r>
              <a:rPr lang="cs-CZ" dirty="0" smtClean="0"/>
              <a:t> (</a:t>
            </a:r>
            <a:r>
              <a:rPr lang="cs-CZ" dirty="0" err="1" smtClean="0"/>
              <a:t>read</a:t>
            </a:r>
            <a:r>
              <a:rPr lang="cs-CZ" dirty="0" smtClean="0"/>
              <a:t> </a:t>
            </a:r>
            <a:r>
              <a:rPr lang="cs-CZ" dirty="0" err="1" smtClean="0"/>
              <a:t>permissions</a:t>
            </a:r>
            <a:r>
              <a:rPr lang="cs-CZ" dirty="0" smtClean="0"/>
              <a:t>)</a:t>
            </a:r>
            <a:endParaRPr lang="cs-CZ" dirty="0"/>
          </a:p>
          <a:p>
            <a:pPr lvl="1"/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 smtClean="0"/>
              <a:t>parameter</a:t>
            </a:r>
            <a:endParaRPr lang="cs-CZ" dirty="0"/>
          </a:p>
          <a:p>
            <a:pPr lvl="1"/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Process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 smtClean="0"/>
              <a:t>files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620000"/>
            <a:ext cx="9144000" cy="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4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Parse the first argument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Which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directory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774210"/>
            <a:ext cx="9144000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Second argument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operation – just validate it.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724156"/>
            <a:ext cx="9144000" cy="27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4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Third and maybe fourth </a:t>
            </a:r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arg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cs-CZ" dirty="0" err="1" smtClean="0"/>
              <a:t>arg</a:t>
            </a:r>
            <a:r>
              <a:rPr lang="en-US" dirty="0" smtClean="0"/>
              <a:t> number according</a:t>
            </a:r>
            <a:r>
              <a:rPr lang="cs-CZ" dirty="0" smtClean="0"/>
              <a:t> to</a:t>
            </a:r>
            <a:r>
              <a:rPr lang="en-US" dirty="0" smtClean="0"/>
              <a:t> the </a:t>
            </a:r>
            <a:r>
              <a:rPr lang="en-US" dirty="0" err="1" smtClean="0"/>
              <a:t>operatio</a:t>
            </a:r>
            <a:r>
              <a:rPr lang="cs-CZ" dirty="0" smtClean="0"/>
              <a:t>n</a:t>
            </a:r>
            <a:r>
              <a:rPr lang="en-US" dirty="0" smtClean="0"/>
              <a:t>.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725200"/>
            <a:ext cx="9144000" cy="27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0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bill" panose="040506030A0602020202" pitchFamily="82" charset="0"/>
              </a:rPr>
              <a:t>- Process the files (THIS IS IT) -</a:t>
            </a:r>
            <a:endParaRPr lang="cs-CZ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bill" panose="040506030A0602020202" pitchFamily="82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make the desired operation.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132856"/>
            <a:ext cx="929705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8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239</Words>
  <Application>Microsoft Office PowerPoint</Application>
  <PresentationFormat>Předvádění na obrazovce (4:3)</PresentationFormat>
  <Paragraphs>46</Paragraphs>
  <Slides>10</Slides>
  <Notes>1</Notes>
  <HiddenSlides>1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Task B - 3</vt:lpstr>
      <vt:lpstr>- What should it do? -</vt:lpstr>
      <vt:lpstr>- And how can it be used? -</vt:lpstr>
      <vt:lpstr>- What output can it produce? -</vt:lpstr>
      <vt:lpstr>- Let's code it -</vt:lpstr>
      <vt:lpstr>- Parse the first argument -</vt:lpstr>
      <vt:lpstr>- Second argument -</vt:lpstr>
      <vt:lpstr>- Third and maybe fourth arg -</vt:lpstr>
      <vt:lpstr>- Process the files (THIS IS IT) -</vt:lpstr>
      <vt:lpstr>- 100 ! (feel like a champion)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B - 3</dc:title>
  <dc:creator>Michal</dc:creator>
  <cp:lastModifiedBy>Michal</cp:lastModifiedBy>
  <cp:revision>15</cp:revision>
  <dcterms:created xsi:type="dcterms:W3CDTF">2013-11-30T17:10:19Z</dcterms:created>
  <dcterms:modified xsi:type="dcterms:W3CDTF">2013-11-30T19:58:41Z</dcterms:modified>
</cp:coreProperties>
</file>