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4"/>
  </p:notesMasterIdLst>
  <p:sldIdLst>
    <p:sldId id="396" r:id="rId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0577"/>
  </p:normalViewPr>
  <p:slideViewPr>
    <p:cSldViewPr snapToGrid="0">
      <p:cViewPr varScale="1">
        <p:scale>
          <a:sx n="90" d="100"/>
          <a:sy n="90" d="100"/>
        </p:scale>
        <p:origin x="14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7T14:04:07.113"/>
    </inkml:context>
    <inkml:brush xml:id="br0">
      <inkml:brushProperty name="width" value="0.35" units="cm"/>
      <inkml:brushProperty name="height" value="0.35" units="cm"/>
      <inkml:brushProperty name="color" value="#FFFFFF"/>
    </inkml:brush>
  </inkml:definitions>
  <inkml:trace contextRef="#ctx0" brushRef="#br0">336 497 24575,'2976'0'-3084,"-3171"18"4091,-592 11-517,-7-29 261,407-2-613,-678 1 560,999 0-698,50-2 0,15 3 0,1-1 0,0 1 0,0 0 0,0 0 0,0 0 0,0-1 0,0 1 0,0 0 0,0 0 0,0 0 0,0-1 0,-1 1 0,1 0 0,0 0 0,0-1 0,0 1 0,0 0 0,0 0 0,1 0 0,-1-1 0,0 1 0,0 0 0,0 0 0,0-1 0,0 1 0,0 0 0,0 0 0,0 0 0,0-1 0,1 1 0,-1 0 0,0 0 0,0 0 0,0 0 0,0 0 0,1-1 0,-1 1 0,0 0 0,0 0 0,0 0 0,0 0 0,1 0 0,-1 0 0,0 0 0,0-1 0,1 1 0,11-7 0,1 0 0,1 0 0,-1 1 0,16-4 0,161-46 0,98-8-164,2023-284-4670,-1605 325 6753,-221 27-162,15 0-435,-40 42-1322,-201-14 0,246-21 0,-164-11 0,-308 1 0,0 1 0,0 2 0,0 2 0,45 13 0,-66-15 0,0 0 0,0 1 0,0 1 0,-1 0 0,0 0 0,0 1 0,0 1 0,-1-1 0,0 2 0,-1-1 0,0 2 0,0-1 0,-1 1 0,9 15 0,-13-20 0,-1 0 0,0 0 0,-1 1 0,1-1 0,-1 1 0,0 0 0,-1-1 0,0 1 0,1 0 0,-2 0 0,1 8 0,-1-10 0,-1 0 0,1 1 0,-1-1 0,0 0 0,0 0 0,-1-1 0,1 1 0,-1 0 0,0 0 0,0-1 0,0 1 0,0-1 0,-1 1 0,1-1 0,-1 0 0,0 0 0,0 0 0,-4 2 0,-12 9 0,0-1 0,0-1 0,-1-1 0,-1-1 0,0 0 0,-24 6 0,-146 36 0,106-31 0,-5 3 0,-315 77 0,-9-32 0,152-50 0,-403-24 0,420-16 0,19 0 0,8-2 0,-42-2 0,-174 24 0,190 2 0,324 0 0,383-4 0,-2-31 0,-32-15 0,-181 23 0,-196 20 0,-1-3 0,0-1 0,0-3 0,-1-1 0,65-30 0,383-168 0,-392 178 0,4-4 0,-106 34 0,-12 1 0,-13 1 0,0 1 0,-1 2 0,-34 3 0,12 0 0,-948 59-529,797-52 488,-56 0 41,-380 39 0,347-7 285,-406 8 0,392-50-285,-309 12 0,199 9 0,271-16 0,-172 17 0,187-13 0,75-4 0,68-3 0,81-1 0,2854-2 0,-1181-2 0,-981 2 0,-764 1 0,0-2 0,-1 0 0,1-2 0,-1-2 0,0 0 0,0-2 0,0-1 0,33-15 0,139-73-1365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936C1C-24DF-FF48-A78E-2B9ACA8B87CE}" type="datetimeFigureOut">
              <a:rPr kumimoji="1" lang="ja-JP" altLang="en-US" smtClean="0"/>
              <a:t>2023/6/27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505B31-B6FF-404E-A56D-316D0B9B4352}" type="slidenum">
              <a:rPr kumimoji="1" lang="ja-JP" altLang="en-US" smtClean="0"/>
              <a:t>‹#›</a:t>
            </a:fld>
            <a:endParaRPr kumimoji="1" lang="ja-JP" altLang="en-US"/>
          </a:p>
        </p:txBody>
      </p:sp>
    </p:spTree>
    <p:extLst>
      <p:ext uri="{BB962C8B-B14F-4D97-AF65-F5344CB8AC3E}">
        <p14:creationId xmlns:p14="http://schemas.microsoft.com/office/powerpoint/2010/main" val="11424009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latin typeface="Meiryo UI" panose="020B0604030504040204" pitchFamily="50" charset="-128"/>
                <a:ea typeface="Meiryo UI" panose="020B0604030504040204" pitchFamily="50" charset="-128"/>
              </a:rPr>
              <a:t>厳密には心音と呼吸音だけではなく、肺胞音や気道音、ノイズ等も含まれるためうまくできるかは不明</a:t>
            </a:r>
            <a:endParaRPr kumimoji="1" lang="en-US" altLang="ja-JP" dirty="0">
              <a:latin typeface="Meiryo UI" panose="020B0604030504040204" pitchFamily="50" charset="-128"/>
              <a:ea typeface="Meiryo UI" panose="020B0604030504040204" pitchFamily="50" charset="-128"/>
            </a:endParaRPr>
          </a:p>
          <a:p>
            <a:r>
              <a:rPr kumimoji="1" lang="ja-JP" altLang="en-US">
                <a:latin typeface="Meiryo UI" panose="020B0604030504040204" pitchFamily="50" charset="-128"/>
                <a:ea typeface="Meiryo UI" panose="020B0604030504040204" pitchFamily="50" charset="-128"/>
              </a:rPr>
              <a:t>手法の例を差分としているが、</a:t>
            </a:r>
            <a:r>
              <a:rPr kumimoji="1" lang="en-US" altLang="ja-JP" dirty="0">
                <a:latin typeface="Meiryo UI" panose="020B0604030504040204" pitchFamily="50" charset="-128"/>
                <a:ea typeface="Meiryo UI" panose="020B0604030504040204" pitchFamily="50" charset="-128"/>
              </a:rPr>
              <a:t>AI</a:t>
            </a:r>
            <a:r>
              <a:rPr kumimoji="1" lang="ja-JP" altLang="en-US">
                <a:latin typeface="Meiryo UI" panose="020B0604030504040204" pitchFamily="50" charset="-128"/>
                <a:ea typeface="Meiryo UI" panose="020B0604030504040204" pitchFamily="50" charset="-128"/>
              </a:rPr>
              <a:t>を利用したり、その他の方法で分析をしてみることも価値があるのでは</a:t>
            </a:r>
            <a:endParaRPr kumimoji="1" lang="en-US" altLang="ja-JP"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n-US" altLang="ja-JP" sz="13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ja-JP" altLang="en-US" sz="13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1747412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FB7D88-C11B-7799-2AD6-509FD751FB6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B8CAF59-ECBC-3B55-1BD7-6C5093925A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061BD1A-84C9-9A3F-ADEA-DDB0FFBA97D5}"/>
              </a:ext>
            </a:extLst>
          </p:cNvPr>
          <p:cNvSpPr>
            <a:spLocks noGrp="1"/>
          </p:cNvSpPr>
          <p:nvPr>
            <p:ph type="dt" sz="half" idx="10"/>
          </p:nvPr>
        </p:nvSpPr>
        <p:spPr/>
        <p:txBody>
          <a:bodyPr/>
          <a:lstStyle/>
          <a:p>
            <a:fld id="{A25DA785-13A5-0946-90C1-7475B5E75B11}" type="datetimeFigureOut">
              <a:rPr kumimoji="1" lang="ja-JP" altLang="en-US" smtClean="0"/>
              <a:t>2023/6/27</a:t>
            </a:fld>
            <a:endParaRPr kumimoji="1" lang="ja-JP" altLang="en-US"/>
          </a:p>
        </p:txBody>
      </p:sp>
      <p:sp>
        <p:nvSpPr>
          <p:cNvPr id="5" name="フッター プレースホルダー 4">
            <a:extLst>
              <a:ext uri="{FF2B5EF4-FFF2-40B4-BE49-F238E27FC236}">
                <a16:creationId xmlns:a16="http://schemas.microsoft.com/office/drawing/2014/main" id="{CA99E228-28E6-210D-E2A5-3BBD5B2A181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4EF9A50-3D0C-5F7B-7311-FCEA9DA1CF2C}"/>
              </a:ext>
            </a:extLst>
          </p:cNvPr>
          <p:cNvSpPr>
            <a:spLocks noGrp="1"/>
          </p:cNvSpPr>
          <p:nvPr>
            <p:ph type="sldNum" sz="quarter" idx="12"/>
          </p:nvPr>
        </p:nvSpPr>
        <p:spPr/>
        <p:txBody>
          <a:bodyPr/>
          <a:lstStyle/>
          <a:p>
            <a:fld id="{ECC48F1C-DF81-D34A-8FF3-174E2A29DBB4}" type="slidenum">
              <a:rPr kumimoji="1" lang="ja-JP" altLang="en-US" smtClean="0"/>
              <a:t>‹#›</a:t>
            </a:fld>
            <a:endParaRPr kumimoji="1" lang="ja-JP" altLang="en-US"/>
          </a:p>
        </p:txBody>
      </p:sp>
    </p:spTree>
    <p:extLst>
      <p:ext uri="{BB962C8B-B14F-4D97-AF65-F5344CB8AC3E}">
        <p14:creationId xmlns:p14="http://schemas.microsoft.com/office/powerpoint/2010/main" val="2704305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1A00F1-F4CF-44D0-C667-0FDA3C2295E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6E350C2-AD60-EB4D-96E5-726407178A8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6E201A3-AA6E-9B6A-6EA7-7B541623844B}"/>
              </a:ext>
            </a:extLst>
          </p:cNvPr>
          <p:cNvSpPr>
            <a:spLocks noGrp="1"/>
          </p:cNvSpPr>
          <p:nvPr>
            <p:ph type="dt" sz="half" idx="10"/>
          </p:nvPr>
        </p:nvSpPr>
        <p:spPr/>
        <p:txBody>
          <a:bodyPr/>
          <a:lstStyle/>
          <a:p>
            <a:fld id="{A25DA785-13A5-0946-90C1-7475B5E75B11}" type="datetimeFigureOut">
              <a:rPr kumimoji="1" lang="ja-JP" altLang="en-US" smtClean="0"/>
              <a:t>2023/6/27</a:t>
            </a:fld>
            <a:endParaRPr kumimoji="1" lang="ja-JP" altLang="en-US"/>
          </a:p>
        </p:txBody>
      </p:sp>
      <p:sp>
        <p:nvSpPr>
          <p:cNvPr id="5" name="フッター プレースホルダー 4">
            <a:extLst>
              <a:ext uri="{FF2B5EF4-FFF2-40B4-BE49-F238E27FC236}">
                <a16:creationId xmlns:a16="http://schemas.microsoft.com/office/drawing/2014/main" id="{8BDD4FA3-5A1E-B694-0808-C3661AB84D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E698A6E-2CC9-7990-FA9B-B5810085CE11}"/>
              </a:ext>
            </a:extLst>
          </p:cNvPr>
          <p:cNvSpPr>
            <a:spLocks noGrp="1"/>
          </p:cNvSpPr>
          <p:nvPr>
            <p:ph type="sldNum" sz="quarter" idx="12"/>
          </p:nvPr>
        </p:nvSpPr>
        <p:spPr/>
        <p:txBody>
          <a:bodyPr/>
          <a:lstStyle/>
          <a:p>
            <a:fld id="{ECC48F1C-DF81-D34A-8FF3-174E2A29DBB4}" type="slidenum">
              <a:rPr kumimoji="1" lang="ja-JP" altLang="en-US" smtClean="0"/>
              <a:t>‹#›</a:t>
            </a:fld>
            <a:endParaRPr kumimoji="1" lang="ja-JP" altLang="en-US"/>
          </a:p>
        </p:txBody>
      </p:sp>
    </p:spTree>
    <p:extLst>
      <p:ext uri="{BB962C8B-B14F-4D97-AF65-F5344CB8AC3E}">
        <p14:creationId xmlns:p14="http://schemas.microsoft.com/office/powerpoint/2010/main" val="1664906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CA3D242-BB7B-DD16-A350-8A0D54B575E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97A03D9-75E6-9DD3-983E-0261C2AF6D0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EF1D7FB-50D7-C1CA-C31E-34CAC22FA60E}"/>
              </a:ext>
            </a:extLst>
          </p:cNvPr>
          <p:cNvSpPr>
            <a:spLocks noGrp="1"/>
          </p:cNvSpPr>
          <p:nvPr>
            <p:ph type="dt" sz="half" idx="10"/>
          </p:nvPr>
        </p:nvSpPr>
        <p:spPr/>
        <p:txBody>
          <a:bodyPr/>
          <a:lstStyle/>
          <a:p>
            <a:fld id="{A25DA785-13A5-0946-90C1-7475B5E75B11}" type="datetimeFigureOut">
              <a:rPr kumimoji="1" lang="ja-JP" altLang="en-US" smtClean="0"/>
              <a:t>2023/6/27</a:t>
            </a:fld>
            <a:endParaRPr kumimoji="1" lang="ja-JP" altLang="en-US"/>
          </a:p>
        </p:txBody>
      </p:sp>
      <p:sp>
        <p:nvSpPr>
          <p:cNvPr id="5" name="フッター プレースホルダー 4">
            <a:extLst>
              <a:ext uri="{FF2B5EF4-FFF2-40B4-BE49-F238E27FC236}">
                <a16:creationId xmlns:a16="http://schemas.microsoft.com/office/drawing/2014/main" id="{B9462067-CC23-32FA-5DCD-FF60D3209B9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6C03965-A3D7-D544-73AA-2232F3C3E895}"/>
              </a:ext>
            </a:extLst>
          </p:cNvPr>
          <p:cNvSpPr>
            <a:spLocks noGrp="1"/>
          </p:cNvSpPr>
          <p:nvPr>
            <p:ph type="sldNum" sz="quarter" idx="12"/>
          </p:nvPr>
        </p:nvSpPr>
        <p:spPr/>
        <p:txBody>
          <a:bodyPr/>
          <a:lstStyle/>
          <a:p>
            <a:fld id="{ECC48F1C-DF81-D34A-8FF3-174E2A29DBB4}" type="slidenum">
              <a:rPr kumimoji="1" lang="ja-JP" altLang="en-US" smtClean="0"/>
              <a:t>‹#›</a:t>
            </a:fld>
            <a:endParaRPr kumimoji="1" lang="ja-JP" altLang="en-US"/>
          </a:p>
        </p:txBody>
      </p:sp>
    </p:spTree>
    <p:extLst>
      <p:ext uri="{BB962C8B-B14F-4D97-AF65-F5344CB8AC3E}">
        <p14:creationId xmlns:p14="http://schemas.microsoft.com/office/powerpoint/2010/main" val="5364432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タイトル​​">
    <p:bg>
      <p:bgPr>
        <a:solidFill>
          <a:schemeClr val="tx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grpSp>
        <p:nvGrpSpPr>
          <p:cNvPr id="9" name="グループ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フリーフォーム(F)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11" name="フリーフォーム(F)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12" name="フリーフォーム(F)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grpSp>
      <p:sp>
        <p:nvSpPr>
          <p:cNvPr id="18" name="テキスト プレースホルダー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eiryo UI" panose="020B0604030504040204" pitchFamily="50" charset="-128"/>
                <a:ea typeface="Meiryo UI" panose="020B0604030504040204" pitchFamily="50" charset="-128"/>
              </a:defRPr>
            </a:lvl1pPr>
            <a:lvl2pPr>
              <a:defRPr sz="4000"/>
            </a:lvl2pPr>
            <a:lvl3pPr>
              <a:defRPr sz="4000"/>
            </a:lvl3pPr>
            <a:lvl4pPr>
              <a:defRPr sz="4000"/>
            </a:lvl4pPr>
            <a:lvl5pPr>
              <a:defRPr sz="4000"/>
            </a:lvl5pPr>
          </a:lstStyle>
          <a:p>
            <a:pPr lvl="0" rtl="0"/>
            <a:r>
              <a:rPr lang="ja-JP" altLang="en-US" noProof="0"/>
              <a:t>マスター テキストの書式設定</a:t>
            </a:r>
          </a:p>
        </p:txBody>
      </p:sp>
      <p:cxnSp>
        <p:nvCxnSpPr>
          <p:cNvPr id="13" name="直線​​コネクタ(S)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68997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議題">
    <p:spTree>
      <p:nvGrpSpPr>
        <p:cNvPr id="1" name=""/>
        <p:cNvGrpSpPr/>
        <p:nvPr/>
      </p:nvGrpSpPr>
      <p:grpSpPr>
        <a:xfrm>
          <a:off x="0" y="0"/>
          <a:ext cx="0" cy="0"/>
          <a:chOff x="0" y="0"/>
          <a:chExt cx="0" cy="0"/>
        </a:xfrm>
      </p:grpSpPr>
      <p:grpSp>
        <p:nvGrpSpPr>
          <p:cNvPr id="6" name="グループ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オートシェイプ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8" name="フリーフォーム(F)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9" name="フリーフォーム(F)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10" name="フリーフォーム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11" name="フリーフォーム(F)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grpSp>
      <p:sp>
        <p:nvSpPr>
          <p:cNvPr id="12" name="タイトル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cxnSp>
        <p:nvCxnSpPr>
          <p:cNvPr id="13" name="直線​​コネクタ(S)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テキスト プレースホルダー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eiryo UI" panose="020B0604030504040204" pitchFamily="50" charset="-128"/>
                <a:ea typeface="Meiryo UI" panose="020B0604030504040204" pitchFamily="50" charset="-128"/>
              </a:defRPr>
            </a:lvl1pPr>
            <a:lvl2pPr>
              <a:defRPr sz="4000"/>
            </a:lvl2pPr>
            <a:lvl3pPr>
              <a:defRPr sz="4000"/>
            </a:lvl3pPr>
            <a:lvl4pPr>
              <a:defRPr sz="4000"/>
            </a:lvl4pPr>
            <a:lvl5pPr>
              <a:defRPr sz="4000"/>
            </a:lvl5pPr>
          </a:lstStyle>
          <a:p>
            <a:pPr lvl="0" rtl="0"/>
            <a:r>
              <a:rPr lang="ja-JP" altLang="en-US" noProof="0"/>
              <a:t>マスター テキストの書式設定</a:t>
            </a:r>
          </a:p>
        </p:txBody>
      </p:sp>
      <p:sp>
        <p:nvSpPr>
          <p:cNvPr id="15" name="テキスト プレースホルダー 29">
            <a:extLst>
              <a:ext uri="{FF2B5EF4-FFF2-40B4-BE49-F238E27FC236}">
                <a16:creationId xmlns:a16="http://schemas.microsoft.com/office/drawing/2014/main" id="{18ABDA74-C3EC-274D-BE87-AC5B825A2A4C}"/>
              </a:ext>
            </a:extLst>
          </p:cNvPr>
          <p:cNvSpPr>
            <a:spLocks noGrp="1"/>
          </p:cNvSpPr>
          <p:nvPr>
            <p:ph type="body" sz="quarter" idx="14" hasCustomPrompt="1"/>
          </p:nvPr>
        </p:nvSpPr>
        <p:spPr>
          <a:xfrm>
            <a:off x="952500" y="2209800"/>
            <a:ext cx="2133600" cy="205837"/>
          </a:xfrm>
        </p:spPr>
        <p:txBody>
          <a:bodyPr lIns="0" tIns="0" rIns="0" bIns="0" rtlCol="0">
            <a:noAutofit/>
          </a:bodyPr>
          <a:lstStyle>
            <a:lvl1pPr marL="0" indent="0">
              <a:lnSpc>
                <a:spcPct val="100000"/>
              </a:lnSpc>
              <a:spcBef>
                <a:spcPts val="400"/>
              </a:spcBef>
              <a:buNone/>
              <a:defRPr sz="1800" b="1" i="0">
                <a:solidFill>
                  <a:schemeClr val="tx2"/>
                </a:solidFill>
                <a:latin typeface="Meiryo UI" panose="020B0604030504040204" pitchFamily="50" charset="-128"/>
                <a:ea typeface="Meiryo UI" panose="020B0604030504040204" pitchFamily="50" charset="-128"/>
              </a:defRPr>
            </a:lvl1pPr>
            <a:lvl2pPr>
              <a:defRPr sz="4000"/>
            </a:lvl2pPr>
            <a:lvl3pPr>
              <a:defRPr sz="4000"/>
            </a:lvl3pPr>
            <a:lvl4pPr>
              <a:defRPr sz="4000"/>
            </a:lvl4pPr>
            <a:lvl5pPr>
              <a:defRPr sz="4000"/>
            </a:lvl5pPr>
          </a:lstStyle>
          <a:p>
            <a:pPr lvl="0" rtl="0"/>
            <a:r>
              <a:rPr lang="ja-JP" altLang="en-US" noProof="0" dirty="0"/>
              <a:t>クリックして編集する </a:t>
            </a:r>
          </a:p>
        </p:txBody>
      </p:sp>
      <p:cxnSp>
        <p:nvCxnSpPr>
          <p:cNvPr id="16" name="直線​​コネクタ(S)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テキスト プレースホルダー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eiryo UI" panose="020B0604030504040204" pitchFamily="50" charset="-128"/>
                <a:ea typeface="Meiryo UI" panose="020B0604030504040204" pitchFamily="50" charset="-128"/>
              </a:defRPr>
            </a:lvl1pPr>
            <a:lvl2pPr>
              <a:defRPr sz="4000"/>
            </a:lvl2pPr>
            <a:lvl3pPr>
              <a:defRPr sz="4000"/>
            </a:lvl3pPr>
            <a:lvl4pPr>
              <a:defRPr sz="4000"/>
            </a:lvl4pPr>
            <a:lvl5pPr>
              <a:defRPr sz="4000"/>
            </a:lvl5pPr>
          </a:lstStyle>
          <a:p>
            <a:pPr lvl="0" rtl="0"/>
            <a:r>
              <a:rPr lang="ja-JP" altLang="en-US" noProof="0"/>
              <a:t>マスター テキストの書式設定</a:t>
            </a:r>
          </a:p>
        </p:txBody>
      </p:sp>
      <p:sp>
        <p:nvSpPr>
          <p:cNvPr id="18" name="テキスト プレースホルダー 29">
            <a:extLst>
              <a:ext uri="{FF2B5EF4-FFF2-40B4-BE49-F238E27FC236}">
                <a16:creationId xmlns:a16="http://schemas.microsoft.com/office/drawing/2014/main" id="{0E9E9D03-0186-5B4C-A73F-95ADCD08A44A}"/>
              </a:ext>
            </a:extLst>
          </p:cNvPr>
          <p:cNvSpPr>
            <a:spLocks noGrp="1"/>
          </p:cNvSpPr>
          <p:nvPr>
            <p:ph type="body" sz="quarter" idx="16" hasCustomPrompt="1"/>
          </p:nvPr>
        </p:nvSpPr>
        <p:spPr>
          <a:xfrm>
            <a:off x="3663042" y="2209800"/>
            <a:ext cx="2128157" cy="205837"/>
          </a:xfrm>
        </p:spPr>
        <p:txBody>
          <a:bodyPr lIns="0" tIns="0" rIns="0" bIns="0" rtlCol="0">
            <a:noAutofit/>
          </a:bodyPr>
          <a:lstStyle>
            <a:lvl1pPr marL="0" indent="0">
              <a:lnSpc>
                <a:spcPct val="100000"/>
              </a:lnSpc>
              <a:spcBef>
                <a:spcPts val="400"/>
              </a:spcBef>
              <a:buNone/>
              <a:defRPr sz="1800" b="1" i="0">
                <a:solidFill>
                  <a:schemeClr val="tx2"/>
                </a:solidFill>
                <a:latin typeface="Meiryo UI" panose="020B0604030504040204" pitchFamily="50" charset="-128"/>
                <a:ea typeface="Meiryo UI" panose="020B0604030504040204" pitchFamily="50" charset="-128"/>
              </a:defRPr>
            </a:lvl1pPr>
            <a:lvl2pPr>
              <a:defRPr sz="4000"/>
            </a:lvl2pPr>
            <a:lvl3pPr>
              <a:defRPr sz="4000"/>
            </a:lvl3pPr>
            <a:lvl4pPr>
              <a:defRPr sz="4000"/>
            </a:lvl4pPr>
            <a:lvl5pPr>
              <a:defRPr sz="4000"/>
            </a:lvl5pPr>
          </a:lstStyle>
          <a:p>
            <a:pPr lvl="0" rtl="0"/>
            <a:r>
              <a:rPr lang="ja-JP" altLang="en-US" noProof="0" dirty="0"/>
              <a:t>クリックして編集する</a:t>
            </a:r>
          </a:p>
        </p:txBody>
      </p:sp>
      <p:cxnSp>
        <p:nvCxnSpPr>
          <p:cNvPr id="20" name="直線​​コネクタ(S)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テキスト プレースホルダー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eiryo UI" panose="020B0604030504040204" pitchFamily="50" charset="-128"/>
                <a:ea typeface="Meiryo UI" panose="020B0604030504040204" pitchFamily="50" charset="-128"/>
              </a:defRPr>
            </a:lvl1pPr>
            <a:lvl2pPr>
              <a:defRPr sz="4000"/>
            </a:lvl2pPr>
            <a:lvl3pPr>
              <a:defRPr sz="4000"/>
            </a:lvl3pPr>
            <a:lvl4pPr>
              <a:defRPr sz="4000"/>
            </a:lvl4pPr>
            <a:lvl5pPr>
              <a:defRPr sz="4000"/>
            </a:lvl5pPr>
          </a:lstStyle>
          <a:p>
            <a:pPr lvl="0" rtl="0"/>
            <a:r>
              <a:rPr lang="ja-JP" altLang="en-US" noProof="0"/>
              <a:t>マスター テキストの書式設定</a:t>
            </a:r>
          </a:p>
        </p:txBody>
      </p:sp>
      <p:sp>
        <p:nvSpPr>
          <p:cNvPr id="22" name="テキスト プレースホルダー 29">
            <a:extLst>
              <a:ext uri="{FF2B5EF4-FFF2-40B4-BE49-F238E27FC236}">
                <a16:creationId xmlns:a16="http://schemas.microsoft.com/office/drawing/2014/main" id="{97DCC038-CDD3-1D48-B8BA-2617616935C5}"/>
              </a:ext>
            </a:extLst>
          </p:cNvPr>
          <p:cNvSpPr>
            <a:spLocks noGrp="1"/>
          </p:cNvSpPr>
          <p:nvPr>
            <p:ph type="body" sz="quarter" idx="20" hasCustomPrompt="1"/>
          </p:nvPr>
        </p:nvSpPr>
        <p:spPr>
          <a:xfrm>
            <a:off x="952500" y="4522803"/>
            <a:ext cx="2133600" cy="205837"/>
          </a:xfrm>
        </p:spPr>
        <p:txBody>
          <a:bodyPr lIns="0" tIns="0" rIns="0" bIns="0" rtlCol="0">
            <a:noAutofit/>
          </a:bodyPr>
          <a:lstStyle>
            <a:lvl1pPr marL="0" indent="0">
              <a:lnSpc>
                <a:spcPct val="100000"/>
              </a:lnSpc>
              <a:spcBef>
                <a:spcPts val="400"/>
              </a:spcBef>
              <a:buNone/>
              <a:defRPr sz="1800" b="1" i="0">
                <a:solidFill>
                  <a:schemeClr val="tx2"/>
                </a:solidFill>
                <a:latin typeface="Meiryo UI" panose="020B0604030504040204" pitchFamily="50" charset="-128"/>
                <a:ea typeface="Meiryo UI" panose="020B0604030504040204" pitchFamily="50" charset="-128"/>
              </a:defRPr>
            </a:lvl1pPr>
            <a:lvl2pPr>
              <a:defRPr sz="4000"/>
            </a:lvl2pPr>
            <a:lvl3pPr>
              <a:defRPr sz="4000"/>
            </a:lvl3pPr>
            <a:lvl4pPr>
              <a:defRPr sz="4000"/>
            </a:lvl4pPr>
            <a:lvl5pPr>
              <a:defRPr sz="4000"/>
            </a:lvl5pPr>
          </a:lstStyle>
          <a:p>
            <a:pPr lvl="0" rtl="0"/>
            <a:r>
              <a:rPr lang="ja-JP" altLang="en-US" noProof="0" dirty="0"/>
              <a:t>クリックして編集する </a:t>
            </a:r>
          </a:p>
        </p:txBody>
      </p:sp>
      <p:cxnSp>
        <p:nvCxnSpPr>
          <p:cNvPr id="23" name="直線​​コネクタ(S)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テキスト プレースホルダー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eiryo UI" panose="020B0604030504040204" pitchFamily="50" charset="-128"/>
                <a:ea typeface="Meiryo UI" panose="020B0604030504040204" pitchFamily="50" charset="-128"/>
              </a:defRPr>
            </a:lvl1pPr>
            <a:lvl2pPr>
              <a:defRPr sz="4000"/>
            </a:lvl2pPr>
            <a:lvl3pPr>
              <a:defRPr sz="4000"/>
            </a:lvl3pPr>
            <a:lvl4pPr>
              <a:defRPr sz="4000"/>
            </a:lvl4pPr>
            <a:lvl5pPr>
              <a:defRPr sz="4000"/>
            </a:lvl5pPr>
          </a:lstStyle>
          <a:p>
            <a:pPr lvl="0" rtl="0"/>
            <a:r>
              <a:rPr lang="ja-JP" altLang="en-US" noProof="0"/>
              <a:t>マスター テキストの書式設定</a:t>
            </a:r>
          </a:p>
        </p:txBody>
      </p:sp>
      <p:sp>
        <p:nvSpPr>
          <p:cNvPr id="25" name="テキスト プレースホルダー 29">
            <a:extLst>
              <a:ext uri="{FF2B5EF4-FFF2-40B4-BE49-F238E27FC236}">
                <a16:creationId xmlns:a16="http://schemas.microsoft.com/office/drawing/2014/main" id="{773FBF72-A3D8-2F4E-BAD2-2755F0BE4A47}"/>
              </a:ext>
            </a:extLst>
          </p:cNvPr>
          <p:cNvSpPr>
            <a:spLocks noGrp="1"/>
          </p:cNvSpPr>
          <p:nvPr>
            <p:ph type="body" sz="quarter" idx="22" hasCustomPrompt="1"/>
          </p:nvPr>
        </p:nvSpPr>
        <p:spPr>
          <a:xfrm>
            <a:off x="3663042" y="4522803"/>
            <a:ext cx="2128157" cy="205837"/>
          </a:xfrm>
        </p:spPr>
        <p:txBody>
          <a:bodyPr lIns="0" tIns="0" rIns="0" bIns="0" rtlCol="0">
            <a:noAutofit/>
          </a:bodyPr>
          <a:lstStyle>
            <a:lvl1pPr marL="0" indent="0">
              <a:lnSpc>
                <a:spcPct val="100000"/>
              </a:lnSpc>
              <a:spcBef>
                <a:spcPts val="400"/>
              </a:spcBef>
              <a:buNone/>
              <a:defRPr sz="1800" b="1" i="0">
                <a:solidFill>
                  <a:schemeClr val="tx2"/>
                </a:solidFill>
                <a:latin typeface="Meiryo UI" panose="020B0604030504040204" pitchFamily="50" charset="-128"/>
                <a:ea typeface="Meiryo UI" panose="020B0604030504040204" pitchFamily="50" charset="-128"/>
              </a:defRPr>
            </a:lvl1pPr>
            <a:lvl2pPr>
              <a:defRPr sz="4000"/>
            </a:lvl2pPr>
            <a:lvl3pPr>
              <a:defRPr sz="4000"/>
            </a:lvl3pPr>
            <a:lvl4pPr>
              <a:defRPr sz="4000"/>
            </a:lvl4pPr>
            <a:lvl5pPr>
              <a:defRPr sz="4000"/>
            </a:lvl5pPr>
          </a:lstStyle>
          <a:p>
            <a:pPr lvl="0" rtl="0"/>
            <a:r>
              <a:rPr lang="ja-JP" altLang="en-US" noProof="0" dirty="0"/>
              <a:t>クリックして編集する </a:t>
            </a:r>
          </a:p>
        </p:txBody>
      </p:sp>
      <p:cxnSp>
        <p:nvCxnSpPr>
          <p:cNvPr id="26" name="直線​​コネクタ(S)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テキスト プレースホルダー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eiryo UI" panose="020B0604030504040204" pitchFamily="50" charset="-128"/>
                <a:ea typeface="Meiryo UI" panose="020B0604030504040204" pitchFamily="50" charset="-128"/>
              </a:defRPr>
            </a:lvl1pPr>
            <a:lvl2pPr>
              <a:defRPr sz="4000"/>
            </a:lvl2pPr>
            <a:lvl3pPr>
              <a:defRPr sz="4000"/>
            </a:lvl3pPr>
            <a:lvl4pPr>
              <a:defRPr sz="4000"/>
            </a:lvl4pPr>
            <a:lvl5pPr>
              <a:defRPr sz="4000"/>
            </a:lvl5pPr>
          </a:lstStyle>
          <a:p>
            <a:pPr lvl="0" rtl="0"/>
            <a:r>
              <a:rPr lang="ja-JP" altLang="en-US" noProof="0"/>
              <a:t>マスター テキストの書式設定</a:t>
            </a:r>
          </a:p>
        </p:txBody>
      </p:sp>
      <p:sp>
        <p:nvSpPr>
          <p:cNvPr id="28" name="テキスト プレースホルダー 29">
            <a:extLst>
              <a:ext uri="{FF2B5EF4-FFF2-40B4-BE49-F238E27FC236}">
                <a16:creationId xmlns:a16="http://schemas.microsoft.com/office/drawing/2014/main" id="{DD138509-2AA1-D540-90D6-288474956619}"/>
              </a:ext>
            </a:extLst>
          </p:cNvPr>
          <p:cNvSpPr>
            <a:spLocks noGrp="1"/>
          </p:cNvSpPr>
          <p:nvPr>
            <p:ph type="body" sz="quarter" idx="24" hasCustomPrompt="1"/>
          </p:nvPr>
        </p:nvSpPr>
        <p:spPr>
          <a:xfrm>
            <a:off x="6367054" y="4522803"/>
            <a:ext cx="2129245" cy="205837"/>
          </a:xfrm>
        </p:spPr>
        <p:txBody>
          <a:bodyPr lIns="0" tIns="0" rIns="0" bIns="0" rtlCol="0">
            <a:noAutofit/>
          </a:bodyPr>
          <a:lstStyle>
            <a:lvl1pPr marL="0" indent="0">
              <a:lnSpc>
                <a:spcPct val="100000"/>
              </a:lnSpc>
              <a:spcBef>
                <a:spcPts val="400"/>
              </a:spcBef>
              <a:buNone/>
              <a:defRPr sz="1800" b="1" i="0">
                <a:solidFill>
                  <a:schemeClr val="tx2"/>
                </a:solidFill>
                <a:latin typeface="Meiryo UI" panose="020B0604030504040204" pitchFamily="50" charset="-128"/>
                <a:ea typeface="Meiryo UI" panose="020B0604030504040204" pitchFamily="50" charset="-128"/>
              </a:defRPr>
            </a:lvl1pPr>
            <a:lvl2pPr>
              <a:defRPr sz="4000"/>
            </a:lvl2pPr>
            <a:lvl3pPr>
              <a:defRPr sz="4000"/>
            </a:lvl3pPr>
            <a:lvl4pPr>
              <a:defRPr sz="4000"/>
            </a:lvl4pPr>
            <a:lvl5pPr>
              <a:defRPr sz="4000"/>
            </a:lvl5pPr>
          </a:lstStyle>
          <a:p>
            <a:pPr lvl="0" rtl="0"/>
            <a:r>
              <a:rPr lang="ja-JP" altLang="en-US" noProof="0" dirty="0"/>
              <a:t>クリックして編集する </a:t>
            </a:r>
          </a:p>
        </p:txBody>
      </p:sp>
      <p:sp>
        <p:nvSpPr>
          <p:cNvPr id="2" name="日付プレースホルダー 1">
            <a:extLst>
              <a:ext uri="{FF2B5EF4-FFF2-40B4-BE49-F238E27FC236}">
                <a16:creationId xmlns:a16="http://schemas.microsoft.com/office/drawing/2014/main" id="{62655503-4608-4F79-A5D4-B2F67958F263}"/>
              </a:ext>
            </a:extLst>
          </p:cNvPr>
          <p:cNvSpPr>
            <a:spLocks noGrp="1"/>
          </p:cNvSpPr>
          <p:nvPr>
            <p:ph type="dt" sz="half" idx="25"/>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dirty="0"/>
          </a:p>
        </p:txBody>
      </p:sp>
      <p:sp>
        <p:nvSpPr>
          <p:cNvPr id="3" name="フッター プレースホルダー 2">
            <a:extLst>
              <a:ext uri="{FF2B5EF4-FFF2-40B4-BE49-F238E27FC236}">
                <a16:creationId xmlns:a16="http://schemas.microsoft.com/office/drawing/2014/main" id="{9DAFA395-FE4C-4A99-A74E-57757D8473E1}"/>
              </a:ext>
            </a:extLst>
          </p:cNvPr>
          <p:cNvSpPr>
            <a:spLocks noGrp="1"/>
          </p:cNvSpPr>
          <p:nvPr>
            <p:ph type="ftr" sz="quarter" idx="26"/>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b="0" dirty="0"/>
          </a:p>
        </p:txBody>
      </p:sp>
      <p:sp>
        <p:nvSpPr>
          <p:cNvPr id="4" name="スライド番号プレースホルダー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lvl1pPr>
              <a:defRPr>
                <a:latin typeface="Meiryo UI" panose="020B0604030504040204" pitchFamily="50" charset="-128"/>
                <a:ea typeface="Meiryo UI" panose="020B0604030504040204" pitchFamily="50" charset="-128"/>
              </a:defRPr>
            </a:lvl1pPr>
          </a:lstStyle>
          <a:p>
            <a:fld id="{294A09A9-5501-47C1-A89A-A340965A2BE2}" type="slidenum">
              <a:rPr lang="en-US" altLang="ja-JP" smtClean="0"/>
              <a:pPr/>
              <a:t>‹#›</a:t>
            </a:fld>
            <a:endParaRPr lang="ja-JP" altLang="en-US" dirty="0"/>
          </a:p>
        </p:txBody>
      </p:sp>
    </p:spTree>
    <p:extLst>
      <p:ext uri="{BB962C8B-B14F-4D97-AF65-F5344CB8AC3E}">
        <p14:creationId xmlns:p14="http://schemas.microsoft.com/office/powerpoint/2010/main" val="42603846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概要">
    <p:spTree>
      <p:nvGrpSpPr>
        <p:cNvPr id="1" name=""/>
        <p:cNvGrpSpPr/>
        <p:nvPr/>
      </p:nvGrpSpPr>
      <p:grpSpPr>
        <a:xfrm>
          <a:off x="0" y="0"/>
          <a:ext cx="0" cy="0"/>
          <a:chOff x="0" y="0"/>
          <a:chExt cx="0" cy="0"/>
        </a:xfrm>
      </p:grpSpPr>
      <p:grpSp>
        <p:nvGrpSpPr>
          <p:cNvPr id="13" name="グループ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フリーフォーム(F)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16" name="フリーフォーム(F)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19" name="フリーフォーム(F)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grpSp>
      <p:sp>
        <p:nvSpPr>
          <p:cNvPr id="14" name="図プレースホルダー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endParaRPr lang="ja-JP" altLang="en-US" noProof="0" dirty="0"/>
          </a:p>
        </p:txBody>
      </p:sp>
      <p:sp>
        <p:nvSpPr>
          <p:cNvPr id="9" name="タイトル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cxnSp>
        <p:nvCxnSpPr>
          <p:cNvPr id="17" name="直線​​コネクタ(S)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テキスト プレースホルダー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eiryo UI" panose="020B0604030504040204" pitchFamily="50" charset="-128"/>
                <a:ea typeface="Meiryo UI" panose="020B0604030504040204" pitchFamily="50" charset="-128"/>
              </a:defRPr>
            </a:lvl1pPr>
            <a:lvl2pPr>
              <a:defRPr sz="4000"/>
            </a:lvl2pPr>
            <a:lvl3pPr>
              <a:defRPr sz="4000"/>
            </a:lvl3pPr>
            <a:lvl4pPr>
              <a:defRPr sz="4000"/>
            </a:lvl4pPr>
            <a:lvl5pPr>
              <a:defRPr sz="4000"/>
            </a:lvl5pPr>
          </a:lstStyle>
          <a:p>
            <a:pPr lvl="0" rtl="0"/>
            <a:r>
              <a:rPr lang="ja-JP" altLang="en-US" noProof="0"/>
              <a:t>マスター テキストの書式設定</a:t>
            </a:r>
          </a:p>
        </p:txBody>
      </p:sp>
      <p:sp>
        <p:nvSpPr>
          <p:cNvPr id="2" name="日付プレースホルダー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dirty="0"/>
          </a:p>
        </p:txBody>
      </p:sp>
      <p:sp>
        <p:nvSpPr>
          <p:cNvPr id="3" name="フッター プレースホルダー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b="0" dirty="0"/>
          </a:p>
        </p:txBody>
      </p:sp>
      <p:sp>
        <p:nvSpPr>
          <p:cNvPr id="4" name="スライド番号プレースホルダー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lvl1pPr>
              <a:defRPr>
                <a:latin typeface="Meiryo UI" panose="020B0604030504040204" pitchFamily="50" charset="-128"/>
                <a:ea typeface="Meiryo UI" panose="020B0604030504040204" pitchFamily="50" charset="-128"/>
              </a:defRPr>
            </a:lvl1pPr>
          </a:lstStyle>
          <a:p>
            <a:fld id="{294A09A9-5501-47C1-A89A-A340965A2BE2}" type="slidenum">
              <a:rPr lang="en-US" altLang="ja-JP" smtClean="0"/>
              <a:pPr/>
              <a:t>‹#›</a:t>
            </a:fld>
            <a:endParaRPr lang="ja-JP" altLang="en-US" dirty="0"/>
          </a:p>
        </p:txBody>
      </p:sp>
    </p:spTree>
    <p:extLst>
      <p:ext uri="{BB962C8B-B14F-4D97-AF65-F5344CB8AC3E}">
        <p14:creationId xmlns:p14="http://schemas.microsoft.com/office/powerpoint/2010/main" val="3967226603"/>
      </p:ext>
    </p:extLst>
  </p:cSld>
  <p:clrMapOvr>
    <a:masterClrMapping/>
  </p:clrMapOvr>
  <p:extLst>
    <p:ext uri="{DCECCB84-F9BA-43D5-87BE-67443E8EF086}">
      <p15:sldGuideLst xmlns:p15="http://schemas.microsoft.com/office/powerpoint/2012/main">
        <p15:guide id="1" pos="600">
          <p15:clr>
            <a:srgbClr val="FBAE40"/>
          </p15:clr>
        </p15:guide>
        <p15:guide id="6" pos="3480">
          <p15:clr>
            <a:srgbClr val="FBAE40"/>
          </p15:clr>
        </p15:guide>
        <p15:guide id="7" orient="horz" pos="1440">
          <p15:clr>
            <a:srgbClr val="FBAE40"/>
          </p15:clr>
        </p15:guide>
        <p15:guide id="9" orient="horz" pos="1224">
          <p15:clr>
            <a:srgbClr val="FBAE40"/>
          </p15:clr>
        </p15:guide>
        <p15:guide id="10" orient="horz" pos="55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休憩">
    <p:bg>
      <p:bgPr>
        <a:solidFill>
          <a:schemeClr val="tx1"/>
        </a:solidFill>
        <a:effectLst/>
      </p:bgPr>
    </p:bg>
    <p:spTree>
      <p:nvGrpSpPr>
        <p:cNvPr id="1" name=""/>
        <p:cNvGrpSpPr/>
        <p:nvPr/>
      </p:nvGrpSpPr>
      <p:grpSpPr>
        <a:xfrm>
          <a:off x="0" y="0"/>
          <a:ext cx="0" cy="0"/>
          <a:chOff x="0" y="0"/>
          <a:chExt cx="0" cy="0"/>
        </a:xfrm>
      </p:grpSpPr>
      <p:sp>
        <p:nvSpPr>
          <p:cNvPr id="21" name="図プレースホルダー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endParaRPr lang="ja-JP" altLang="en-US" noProof="0" dirty="0"/>
          </a:p>
        </p:txBody>
      </p:sp>
      <p:sp>
        <p:nvSpPr>
          <p:cNvPr id="18" name="タイトル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cxnSp>
        <p:nvCxnSpPr>
          <p:cNvPr id="20" name="直線​​コネクタ(S)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グループ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フリーフォーム(F)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4" name="フリーフォーム(F)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5" name="フリーフォーム(F)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grpSp>
    </p:spTree>
    <p:extLst>
      <p:ext uri="{BB962C8B-B14F-4D97-AF65-F5344CB8AC3E}">
        <p14:creationId xmlns:p14="http://schemas.microsoft.com/office/powerpoint/2010/main" val="2623282647"/>
      </p:ext>
    </p:extLst>
  </p:cSld>
  <p:clrMapOvr>
    <a:masterClrMapping/>
  </p:clrMapOvr>
  <p:extLst>
    <p:ext uri="{DCECCB84-F9BA-43D5-87BE-67443E8EF086}">
      <p15:sldGuideLst xmlns:p15="http://schemas.microsoft.com/office/powerpoint/2012/main">
        <p15:guide id="2" pos="7104">
          <p15:clr>
            <a:srgbClr val="FBAE40"/>
          </p15:clr>
        </p15:guide>
        <p15:guide id="3" pos="4344">
          <p15:clr>
            <a:srgbClr val="FBAE40"/>
          </p15:clr>
        </p15:guide>
        <p15:guide id="4" pos="4560">
          <p15:clr>
            <a:srgbClr val="FBAE40"/>
          </p15:clr>
        </p15:guide>
        <p15:guide id="8" orient="horz" pos="184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グラフ">
    <p:bg>
      <p:bgPr>
        <a:solidFill>
          <a:schemeClr val="tx1"/>
        </a:solidFill>
        <a:effectLst/>
      </p:bgPr>
    </p:bg>
    <p:spTree>
      <p:nvGrpSpPr>
        <p:cNvPr id="1" name=""/>
        <p:cNvGrpSpPr/>
        <p:nvPr/>
      </p:nvGrpSpPr>
      <p:grpSpPr>
        <a:xfrm>
          <a:off x="0" y="0"/>
          <a:ext cx="0" cy="0"/>
          <a:chOff x="0" y="0"/>
          <a:chExt cx="0" cy="0"/>
        </a:xfrm>
      </p:grpSpPr>
      <p:sp>
        <p:nvSpPr>
          <p:cNvPr id="6" name="グラフ プレースホルダー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ja-JP" altLang="en-US" noProof="0"/>
              <a:t>グラフを追加</a:t>
            </a:r>
          </a:p>
        </p:txBody>
      </p:sp>
      <p:sp>
        <p:nvSpPr>
          <p:cNvPr id="16" name="タイトル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ja-JP" altLang="en-US" noProof="0"/>
              <a:t>クリックして編集する </a:t>
            </a:r>
          </a:p>
        </p:txBody>
      </p:sp>
      <p:sp>
        <p:nvSpPr>
          <p:cNvPr id="2" name="日付プレースホルダー 1">
            <a:extLst>
              <a:ext uri="{FF2B5EF4-FFF2-40B4-BE49-F238E27FC236}">
                <a16:creationId xmlns:a16="http://schemas.microsoft.com/office/drawing/2014/main" id="{371012B1-809A-45CE-9FED-46D08DC8C42B}"/>
              </a:ext>
            </a:extLst>
          </p:cNvPr>
          <p:cNvSpPr>
            <a:spLocks noGrp="1"/>
          </p:cNvSpPr>
          <p:nvPr>
            <p:ph type="dt" sz="half" idx="11"/>
          </p:nvPr>
        </p:nvSpPr>
        <p:spPr/>
        <p:txBody>
          <a:bodyPr rtlCol="0"/>
          <a:lstStyle/>
          <a:p>
            <a:pPr rtl="0"/>
            <a:endParaRPr lang="ja-JP" altLang="en-US" noProof="0">
              <a:latin typeface="+mn-lt"/>
            </a:endParaRPr>
          </a:p>
        </p:txBody>
      </p:sp>
      <p:sp>
        <p:nvSpPr>
          <p:cNvPr id="3" name="フッター プレースホルダー 2">
            <a:extLst>
              <a:ext uri="{FF2B5EF4-FFF2-40B4-BE49-F238E27FC236}">
                <a16:creationId xmlns:a16="http://schemas.microsoft.com/office/drawing/2014/main" id="{3FB6FA27-6601-4107-A3C9-808CB4430246}"/>
              </a:ext>
            </a:extLst>
          </p:cNvPr>
          <p:cNvSpPr>
            <a:spLocks noGrp="1"/>
          </p:cNvSpPr>
          <p:nvPr>
            <p:ph type="ftr" sz="quarter" idx="12"/>
          </p:nvPr>
        </p:nvSpPr>
        <p:spPr/>
        <p:txBody>
          <a:bodyPr rtlCol="0"/>
          <a:lstStyle/>
          <a:p>
            <a:pPr rtl="0"/>
            <a:endParaRPr lang="ja-JP" altLang="en-US" b="0" noProof="0"/>
          </a:p>
        </p:txBody>
      </p:sp>
      <p:sp>
        <p:nvSpPr>
          <p:cNvPr id="4" name="スライド番号プレースホルダー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rtlCol="0"/>
          <a:lstStyle/>
          <a:p>
            <a:pPr rtl="0"/>
            <a:fld id="{294A09A9-5501-47C1-A89A-A340965A2BE2}" type="slidenum">
              <a:rPr lang="en-US" altLang="ja-JP" noProof="0" smtClean="0"/>
              <a:pPr/>
              <a:t>‹#›</a:t>
            </a:fld>
            <a:endParaRPr lang="ja-JP" altLang="en-US" noProof="0">
              <a:latin typeface="+mn-lt"/>
            </a:endParaRPr>
          </a:p>
        </p:txBody>
      </p:sp>
    </p:spTree>
    <p:extLst>
      <p:ext uri="{BB962C8B-B14F-4D97-AF65-F5344CB8AC3E}">
        <p14:creationId xmlns:p14="http://schemas.microsoft.com/office/powerpoint/2010/main" val="229859929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表">
    <p:bg>
      <p:bgPr>
        <a:solidFill>
          <a:schemeClr val="tx1"/>
        </a:solidFill>
        <a:effectLst/>
      </p:bgPr>
    </p:bg>
    <p:spTree>
      <p:nvGrpSpPr>
        <p:cNvPr id="1" name=""/>
        <p:cNvGrpSpPr/>
        <p:nvPr/>
      </p:nvGrpSpPr>
      <p:grpSpPr>
        <a:xfrm>
          <a:off x="0" y="0"/>
          <a:ext cx="0" cy="0"/>
          <a:chOff x="0" y="0"/>
          <a:chExt cx="0" cy="0"/>
        </a:xfrm>
      </p:grpSpPr>
      <p:sp>
        <p:nvSpPr>
          <p:cNvPr id="16" name="タイトル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ja-JP" altLang="en-US" noProof="0"/>
              <a:t>クリックして編集する </a:t>
            </a:r>
          </a:p>
        </p:txBody>
      </p:sp>
      <p:sp>
        <p:nvSpPr>
          <p:cNvPr id="9" name="表プレースホルダー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ja-JP" altLang="en-US" noProof="0"/>
              <a:t>表を追加</a:t>
            </a:r>
          </a:p>
        </p:txBody>
      </p:sp>
      <p:sp>
        <p:nvSpPr>
          <p:cNvPr id="2" name="日付プレースホルダー 1">
            <a:extLst>
              <a:ext uri="{FF2B5EF4-FFF2-40B4-BE49-F238E27FC236}">
                <a16:creationId xmlns:a16="http://schemas.microsoft.com/office/drawing/2014/main" id="{9B2411D2-78FE-46C1-9EA9-C6A882903B53}"/>
              </a:ext>
            </a:extLst>
          </p:cNvPr>
          <p:cNvSpPr>
            <a:spLocks noGrp="1"/>
          </p:cNvSpPr>
          <p:nvPr>
            <p:ph type="dt" sz="half" idx="11"/>
          </p:nvPr>
        </p:nvSpPr>
        <p:spPr/>
        <p:txBody>
          <a:bodyPr rtlCol="0"/>
          <a:lstStyle/>
          <a:p>
            <a:pPr rtl="0"/>
            <a:endParaRPr lang="ja-JP" altLang="en-US" noProof="0">
              <a:latin typeface="+mn-lt"/>
            </a:endParaRPr>
          </a:p>
        </p:txBody>
      </p:sp>
      <p:sp>
        <p:nvSpPr>
          <p:cNvPr id="3" name="フッター プレースホルダー 2">
            <a:extLst>
              <a:ext uri="{FF2B5EF4-FFF2-40B4-BE49-F238E27FC236}">
                <a16:creationId xmlns:a16="http://schemas.microsoft.com/office/drawing/2014/main" id="{C04DAF8F-82DB-4DBE-9041-71217A4516CB}"/>
              </a:ext>
            </a:extLst>
          </p:cNvPr>
          <p:cNvSpPr>
            <a:spLocks noGrp="1"/>
          </p:cNvSpPr>
          <p:nvPr>
            <p:ph type="ftr" sz="quarter" idx="12"/>
          </p:nvPr>
        </p:nvSpPr>
        <p:spPr/>
        <p:txBody>
          <a:bodyPr rtlCol="0"/>
          <a:lstStyle/>
          <a:p>
            <a:pPr rtl="0"/>
            <a:endParaRPr lang="ja-JP" altLang="en-US" b="0" noProof="0"/>
          </a:p>
        </p:txBody>
      </p:sp>
      <p:sp>
        <p:nvSpPr>
          <p:cNvPr id="4" name="スライド番号プレースホルダー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rtl="0"/>
            <a:fld id="{294A09A9-5501-47C1-A89A-A340965A2BE2}" type="slidenum">
              <a:rPr lang="en-US" altLang="ja-JP" noProof="0" smtClean="0"/>
              <a:pPr/>
              <a:t>‹#›</a:t>
            </a:fld>
            <a:endParaRPr lang="ja-JP" altLang="en-US" noProof="0">
              <a:latin typeface="+mn-lt"/>
            </a:endParaRPr>
          </a:p>
        </p:txBody>
      </p:sp>
    </p:spTree>
    <p:extLst>
      <p:ext uri="{BB962C8B-B14F-4D97-AF65-F5344CB8AC3E}">
        <p14:creationId xmlns:p14="http://schemas.microsoft.com/office/powerpoint/2010/main" val="3648705002"/>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引用文">
    <p:bg>
      <p:bgPr>
        <a:solidFill>
          <a:schemeClr val="tx1"/>
        </a:solidFill>
        <a:effectLst/>
      </p:bgPr>
    </p:bg>
    <p:spTree>
      <p:nvGrpSpPr>
        <p:cNvPr id="1" name=""/>
        <p:cNvGrpSpPr/>
        <p:nvPr/>
      </p:nvGrpSpPr>
      <p:grpSpPr>
        <a:xfrm>
          <a:off x="0" y="0"/>
          <a:ext cx="0" cy="0"/>
          <a:chOff x="0" y="0"/>
          <a:chExt cx="0" cy="0"/>
        </a:xfrm>
      </p:grpSpPr>
      <p:sp>
        <p:nvSpPr>
          <p:cNvPr id="9" name="タイトル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sp>
        <p:nvSpPr>
          <p:cNvPr id="10" name="テキスト ボックス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pPr rtl="0"/>
            <a:r>
              <a:rPr lang="en-US" altLang="ja-JP" sz="20000" b="1" noProof="0" dirty="0">
                <a:solidFill>
                  <a:schemeClr val="bg1"/>
                </a:solidFill>
                <a:latin typeface="Meiryo UI" panose="020B0604030504040204" pitchFamily="50" charset="-128"/>
                <a:ea typeface="Meiryo UI" panose="020B0604030504040204" pitchFamily="50" charset="-128"/>
              </a:rPr>
              <a:t>"</a:t>
            </a:r>
          </a:p>
        </p:txBody>
      </p:sp>
      <p:grpSp>
        <p:nvGrpSpPr>
          <p:cNvPr id="18" name="グループ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オートシェイプ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0" name="フリーフォーム(F)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1" name="フリーフォーム(F)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2" name="フリーフォーム(F)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3" name="フリーフォーム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grpSp>
      <p:grpSp>
        <p:nvGrpSpPr>
          <p:cNvPr id="24" name="グループ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フリーフォーム(F)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6" name="フリーフォーム(F)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7" name="フリーフォーム(F)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grpSp>
    </p:spTree>
    <p:extLst>
      <p:ext uri="{BB962C8B-B14F-4D97-AF65-F5344CB8AC3E}">
        <p14:creationId xmlns:p14="http://schemas.microsoft.com/office/powerpoint/2010/main" val="339297156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チーム">
    <p:bg>
      <p:bgPr>
        <a:solidFill>
          <a:schemeClr val="tx1"/>
        </a:solidFill>
        <a:effectLst/>
      </p:bgPr>
    </p:bg>
    <p:spTree>
      <p:nvGrpSpPr>
        <p:cNvPr id="1" name=""/>
        <p:cNvGrpSpPr/>
        <p:nvPr/>
      </p:nvGrpSpPr>
      <p:grpSpPr>
        <a:xfrm>
          <a:off x="0" y="0"/>
          <a:ext cx="0" cy="0"/>
          <a:chOff x="0" y="0"/>
          <a:chExt cx="0" cy="0"/>
        </a:xfrm>
      </p:grpSpPr>
      <p:grpSp>
        <p:nvGrpSpPr>
          <p:cNvPr id="25" name="グループ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フリーフォーム(F)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7" name="フリーフォーム(F)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6" name="フリーフォーム(F)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grpSp>
      <p:sp>
        <p:nvSpPr>
          <p:cNvPr id="38" name="図プレースホルダー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endParaRPr lang="ja-JP" altLang="en-US" noProof="0" dirty="0"/>
          </a:p>
        </p:txBody>
      </p:sp>
      <p:sp>
        <p:nvSpPr>
          <p:cNvPr id="61" name="タイトル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cxnSp>
        <p:nvCxnSpPr>
          <p:cNvPr id="62" name="直線​​コネクタ(S)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図プレースホルダー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endParaRPr lang="ja-JP" altLang="en-US" noProof="0" dirty="0"/>
          </a:p>
        </p:txBody>
      </p:sp>
      <p:sp>
        <p:nvSpPr>
          <p:cNvPr id="72" name="テキスト プレースホルダー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eiryo UI" panose="020B0604030504040204" pitchFamily="50" charset="-128"/>
                <a:ea typeface="Meiryo UI" panose="020B0604030504040204" pitchFamily="50" charset="-128"/>
              </a:defRPr>
            </a:lvl1pPr>
            <a:lvl2pPr>
              <a:defRPr sz="4000"/>
            </a:lvl2pPr>
            <a:lvl3pPr>
              <a:defRPr sz="4000"/>
            </a:lvl3pPr>
            <a:lvl4pPr>
              <a:defRPr sz="4000"/>
            </a:lvl4pPr>
            <a:lvl5pPr>
              <a:defRPr sz="4000"/>
            </a:lvl5pPr>
          </a:lstStyle>
          <a:p>
            <a:pPr lvl="0" rtl="0"/>
            <a:r>
              <a:rPr lang="ja-JP" altLang="en-US" noProof="0"/>
              <a:t>マスター テキストの書式設定</a:t>
            </a:r>
          </a:p>
        </p:txBody>
      </p:sp>
      <p:sp>
        <p:nvSpPr>
          <p:cNvPr id="73" name="テキスト プレースホルダー 29">
            <a:extLst>
              <a:ext uri="{FF2B5EF4-FFF2-40B4-BE49-F238E27FC236}">
                <a16:creationId xmlns:a16="http://schemas.microsoft.com/office/drawing/2014/main" id="{2F3D441E-DFB1-084B-8192-C6CBECCA40B9}"/>
              </a:ext>
            </a:extLst>
          </p:cNvPr>
          <p:cNvSpPr>
            <a:spLocks noGrp="1"/>
          </p:cNvSpPr>
          <p:nvPr>
            <p:ph type="body" sz="quarter" idx="11" hasCustomPrompt="1"/>
          </p:nvPr>
        </p:nvSpPr>
        <p:spPr>
          <a:xfrm>
            <a:off x="952500" y="4986745"/>
            <a:ext cx="2133600" cy="205837"/>
          </a:xfrm>
        </p:spPr>
        <p:txBody>
          <a:bodyPr lIns="0" tIns="0" rIns="0" bIns="0" rtlCol="0">
            <a:noAutofit/>
          </a:bodyPr>
          <a:lstStyle>
            <a:lvl1pPr marL="0" indent="0">
              <a:spcBef>
                <a:spcPts val="400"/>
              </a:spcBef>
              <a:buNone/>
              <a:defRPr sz="1800" b="1" i="0" spc="0" baseline="0">
                <a:solidFill>
                  <a:schemeClr val="bg1"/>
                </a:solidFill>
                <a:latin typeface="Meiryo UI" panose="020B0604030504040204" pitchFamily="50" charset="-128"/>
                <a:ea typeface="Meiryo UI" panose="020B0604030504040204" pitchFamily="50" charset="-128"/>
              </a:defRPr>
            </a:lvl1pPr>
            <a:lvl2pPr>
              <a:defRPr sz="4000"/>
            </a:lvl2pPr>
            <a:lvl3pPr>
              <a:defRPr sz="4000"/>
            </a:lvl3pPr>
            <a:lvl4pPr>
              <a:defRPr sz="4000"/>
            </a:lvl4pPr>
            <a:lvl5pPr>
              <a:defRPr sz="4000"/>
            </a:lvl5pPr>
          </a:lstStyle>
          <a:p>
            <a:pPr lvl="0" rtl="0"/>
            <a:r>
              <a:rPr lang="ja-JP" altLang="en-US" noProof="0" dirty="0"/>
              <a:t>クリックして編集する </a:t>
            </a:r>
          </a:p>
        </p:txBody>
      </p:sp>
      <p:sp>
        <p:nvSpPr>
          <p:cNvPr id="74" name="テキスト プレースホルダー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eiryo UI" panose="020B0604030504040204" pitchFamily="50" charset="-128"/>
                <a:ea typeface="Meiryo UI" panose="020B0604030504040204" pitchFamily="50" charset="-128"/>
              </a:defRPr>
            </a:lvl1pPr>
            <a:lvl2pPr>
              <a:defRPr sz="4000"/>
            </a:lvl2pPr>
            <a:lvl3pPr>
              <a:defRPr sz="4000"/>
            </a:lvl3pPr>
            <a:lvl4pPr>
              <a:defRPr sz="4000"/>
            </a:lvl4pPr>
            <a:lvl5pPr>
              <a:defRPr sz="4000"/>
            </a:lvl5pPr>
          </a:lstStyle>
          <a:p>
            <a:pPr lvl="0" rtl="0"/>
            <a:r>
              <a:rPr lang="ja-JP" altLang="en-US" noProof="0"/>
              <a:t>マスター テキストの書式設定</a:t>
            </a:r>
          </a:p>
        </p:txBody>
      </p:sp>
      <p:sp>
        <p:nvSpPr>
          <p:cNvPr id="75" name="テキスト プレースホルダー 29">
            <a:extLst>
              <a:ext uri="{FF2B5EF4-FFF2-40B4-BE49-F238E27FC236}">
                <a16:creationId xmlns:a16="http://schemas.microsoft.com/office/drawing/2014/main" id="{63C1927C-E23B-204E-9F3A-2A67D2BF702C}"/>
              </a:ext>
            </a:extLst>
          </p:cNvPr>
          <p:cNvSpPr>
            <a:spLocks noGrp="1"/>
          </p:cNvSpPr>
          <p:nvPr>
            <p:ph type="body" sz="quarter" idx="15" hasCustomPrompt="1"/>
          </p:nvPr>
        </p:nvSpPr>
        <p:spPr>
          <a:xfrm>
            <a:off x="3663042" y="4986745"/>
            <a:ext cx="2128157" cy="205837"/>
          </a:xfrm>
        </p:spPr>
        <p:txBody>
          <a:bodyPr lIns="0" tIns="0" rIns="0" bIns="0" rtlCol="0">
            <a:noAutofit/>
          </a:bodyPr>
          <a:lstStyle>
            <a:lvl1pPr marL="0" indent="0">
              <a:spcBef>
                <a:spcPts val="400"/>
              </a:spcBef>
              <a:buNone/>
              <a:defRPr sz="1800" b="1" i="0" spc="0" baseline="0">
                <a:solidFill>
                  <a:schemeClr val="bg1"/>
                </a:solidFill>
                <a:latin typeface="Meiryo UI" panose="020B0604030504040204" pitchFamily="50" charset="-128"/>
                <a:ea typeface="Meiryo UI" panose="020B0604030504040204" pitchFamily="50" charset="-128"/>
              </a:defRPr>
            </a:lvl1pPr>
            <a:lvl2pPr>
              <a:defRPr sz="4000"/>
            </a:lvl2pPr>
            <a:lvl3pPr>
              <a:defRPr sz="4000"/>
            </a:lvl3pPr>
            <a:lvl4pPr>
              <a:defRPr sz="4000"/>
            </a:lvl4pPr>
            <a:lvl5pPr>
              <a:defRPr sz="4000"/>
            </a:lvl5pPr>
          </a:lstStyle>
          <a:p>
            <a:pPr lvl="0" rtl="0"/>
            <a:r>
              <a:rPr lang="ja-JP" altLang="en-US" noProof="0" dirty="0"/>
              <a:t>クリックして編集する </a:t>
            </a:r>
          </a:p>
        </p:txBody>
      </p:sp>
      <p:sp>
        <p:nvSpPr>
          <p:cNvPr id="76" name="テキスト プレースホルダー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eiryo UI" panose="020B0604030504040204" pitchFamily="50" charset="-128"/>
                <a:ea typeface="Meiryo UI" panose="020B0604030504040204" pitchFamily="50" charset="-128"/>
              </a:defRPr>
            </a:lvl1pPr>
            <a:lvl2pPr>
              <a:defRPr sz="4000"/>
            </a:lvl2pPr>
            <a:lvl3pPr>
              <a:defRPr sz="4000"/>
            </a:lvl3pPr>
            <a:lvl4pPr>
              <a:defRPr sz="4000"/>
            </a:lvl4pPr>
            <a:lvl5pPr>
              <a:defRPr sz="4000"/>
            </a:lvl5pPr>
          </a:lstStyle>
          <a:p>
            <a:pPr lvl="0" rtl="0"/>
            <a:r>
              <a:rPr lang="ja-JP" altLang="en-US" noProof="0"/>
              <a:t>マスター テキストの書式設定</a:t>
            </a:r>
          </a:p>
        </p:txBody>
      </p:sp>
      <p:sp>
        <p:nvSpPr>
          <p:cNvPr id="77" name="テキスト プレースホルダー 29">
            <a:extLst>
              <a:ext uri="{FF2B5EF4-FFF2-40B4-BE49-F238E27FC236}">
                <a16:creationId xmlns:a16="http://schemas.microsoft.com/office/drawing/2014/main" id="{C9FEF82E-4E9C-8343-9D36-C4A00D7137CC}"/>
              </a:ext>
            </a:extLst>
          </p:cNvPr>
          <p:cNvSpPr>
            <a:spLocks noGrp="1"/>
          </p:cNvSpPr>
          <p:nvPr>
            <p:ph type="body" sz="quarter" idx="31" hasCustomPrompt="1"/>
          </p:nvPr>
        </p:nvSpPr>
        <p:spPr>
          <a:xfrm>
            <a:off x="6367054" y="4986745"/>
            <a:ext cx="2129245" cy="205837"/>
          </a:xfrm>
        </p:spPr>
        <p:txBody>
          <a:bodyPr lIns="0" tIns="0" rIns="0" bIns="0" rtlCol="0">
            <a:noAutofit/>
          </a:bodyPr>
          <a:lstStyle>
            <a:lvl1pPr marL="0" indent="0">
              <a:spcBef>
                <a:spcPts val="400"/>
              </a:spcBef>
              <a:buNone/>
              <a:defRPr sz="1800" b="1" i="0" spc="0" baseline="0">
                <a:solidFill>
                  <a:schemeClr val="bg1"/>
                </a:solidFill>
                <a:latin typeface="Meiryo UI" panose="020B0604030504040204" pitchFamily="50" charset="-128"/>
                <a:ea typeface="Meiryo UI" panose="020B0604030504040204" pitchFamily="50" charset="-128"/>
              </a:defRPr>
            </a:lvl1pPr>
            <a:lvl2pPr>
              <a:defRPr sz="4000"/>
            </a:lvl2pPr>
            <a:lvl3pPr>
              <a:defRPr sz="4000"/>
            </a:lvl3pPr>
            <a:lvl4pPr>
              <a:defRPr sz="4000"/>
            </a:lvl4pPr>
            <a:lvl5pPr>
              <a:defRPr sz="4000"/>
            </a:lvl5pPr>
          </a:lstStyle>
          <a:p>
            <a:pPr lvl="0" rtl="0"/>
            <a:r>
              <a:rPr lang="ja-JP" altLang="en-US" noProof="0" dirty="0"/>
              <a:t>クリックして編集する </a:t>
            </a:r>
          </a:p>
        </p:txBody>
      </p:sp>
      <p:sp>
        <p:nvSpPr>
          <p:cNvPr id="78" name="テキスト プレースホルダー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eiryo UI" panose="020B0604030504040204" pitchFamily="50" charset="-128"/>
                <a:ea typeface="Meiryo UI" panose="020B0604030504040204" pitchFamily="50" charset="-128"/>
              </a:defRPr>
            </a:lvl1pPr>
            <a:lvl2pPr>
              <a:defRPr sz="4000"/>
            </a:lvl2pPr>
            <a:lvl3pPr>
              <a:defRPr sz="4000"/>
            </a:lvl3pPr>
            <a:lvl4pPr>
              <a:defRPr sz="4000"/>
            </a:lvl4pPr>
            <a:lvl5pPr>
              <a:defRPr sz="4000"/>
            </a:lvl5pPr>
          </a:lstStyle>
          <a:p>
            <a:pPr lvl="0" rtl="0"/>
            <a:r>
              <a:rPr lang="ja-JP" altLang="en-US" noProof="0"/>
              <a:t>マスター テキストの書式設定</a:t>
            </a:r>
          </a:p>
        </p:txBody>
      </p:sp>
      <p:sp>
        <p:nvSpPr>
          <p:cNvPr id="79" name="テキスト プレースホルダー 29">
            <a:extLst>
              <a:ext uri="{FF2B5EF4-FFF2-40B4-BE49-F238E27FC236}">
                <a16:creationId xmlns:a16="http://schemas.microsoft.com/office/drawing/2014/main" id="{5F6C1E52-E2B6-5F45-A863-5BB35ABAFCD6}"/>
              </a:ext>
            </a:extLst>
          </p:cNvPr>
          <p:cNvSpPr>
            <a:spLocks noGrp="1"/>
          </p:cNvSpPr>
          <p:nvPr>
            <p:ph type="body" sz="quarter" idx="21" hasCustomPrompt="1"/>
          </p:nvPr>
        </p:nvSpPr>
        <p:spPr>
          <a:xfrm>
            <a:off x="9110254" y="4986745"/>
            <a:ext cx="2129245" cy="205837"/>
          </a:xfrm>
        </p:spPr>
        <p:txBody>
          <a:bodyPr lIns="0" tIns="0" rIns="0" bIns="0" rtlCol="0">
            <a:noAutofit/>
          </a:bodyPr>
          <a:lstStyle>
            <a:lvl1pPr marL="0" indent="0">
              <a:spcBef>
                <a:spcPts val="400"/>
              </a:spcBef>
              <a:buNone/>
              <a:defRPr sz="1800" b="1" i="0" spc="0" baseline="0">
                <a:solidFill>
                  <a:schemeClr val="bg1"/>
                </a:solidFill>
                <a:latin typeface="Meiryo UI" panose="020B0604030504040204" pitchFamily="50" charset="-128"/>
                <a:ea typeface="Meiryo UI" panose="020B0604030504040204" pitchFamily="50" charset="-128"/>
              </a:defRPr>
            </a:lvl1pPr>
            <a:lvl2pPr>
              <a:defRPr sz="4000"/>
            </a:lvl2pPr>
            <a:lvl3pPr>
              <a:defRPr sz="4000"/>
            </a:lvl3pPr>
            <a:lvl4pPr>
              <a:defRPr sz="4000"/>
            </a:lvl4pPr>
            <a:lvl5pPr>
              <a:defRPr sz="4000"/>
            </a:lvl5pPr>
          </a:lstStyle>
          <a:p>
            <a:pPr lvl="0" rtl="0"/>
            <a:r>
              <a:rPr lang="ja-JP" altLang="en-US" noProof="0" dirty="0"/>
              <a:t>クリックして編集する </a:t>
            </a:r>
          </a:p>
        </p:txBody>
      </p:sp>
      <p:grpSp>
        <p:nvGrpSpPr>
          <p:cNvPr id="23" name="グループ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オートシェイプ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9" name="フリーフォーム(F)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0" name="フリーフォーム(F)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1" name="フリーフォーム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2" name="フリーフォーム(F)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grpSp>
      <p:sp>
        <p:nvSpPr>
          <p:cNvPr id="66" name="図プレースホルダー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endParaRPr lang="ja-JP" altLang="en-US" noProof="0" dirty="0"/>
          </a:p>
        </p:txBody>
      </p:sp>
      <p:sp>
        <p:nvSpPr>
          <p:cNvPr id="69" name="図プレースホルダー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endParaRPr lang="ja-JP" altLang="en-US" noProof="0" dirty="0"/>
          </a:p>
        </p:txBody>
      </p:sp>
      <p:sp>
        <p:nvSpPr>
          <p:cNvPr id="2" name="日付プレースホルダー 1">
            <a:extLst>
              <a:ext uri="{FF2B5EF4-FFF2-40B4-BE49-F238E27FC236}">
                <a16:creationId xmlns:a16="http://schemas.microsoft.com/office/drawing/2014/main" id="{8ED89364-B1CB-4E72-A6BB-95A34B50661C}"/>
              </a:ext>
            </a:extLst>
          </p:cNvPr>
          <p:cNvSpPr>
            <a:spLocks noGrp="1"/>
          </p:cNvSpPr>
          <p:nvPr>
            <p:ph type="dt" sz="half" idx="32"/>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dirty="0"/>
          </a:p>
        </p:txBody>
      </p:sp>
      <p:sp>
        <p:nvSpPr>
          <p:cNvPr id="3" name="フッター プレースホルダー 2">
            <a:extLst>
              <a:ext uri="{FF2B5EF4-FFF2-40B4-BE49-F238E27FC236}">
                <a16:creationId xmlns:a16="http://schemas.microsoft.com/office/drawing/2014/main" id="{8E09328F-B310-4BF3-883E-BA9A39676AF2}"/>
              </a:ext>
            </a:extLst>
          </p:cNvPr>
          <p:cNvSpPr>
            <a:spLocks noGrp="1"/>
          </p:cNvSpPr>
          <p:nvPr>
            <p:ph type="ftr" sz="quarter" idx="33"/>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b="0" dirty="0"/>
          </a:p>
        </p:txBody>
      </p:sp>
      <p:sp>
        <p:nvSpPr>
          <p:cNvPr id="4" name="スライド番号プレースホルダー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rtlCol="0"/>
          <a:lstStyle>
            <a:lvl1pPr>
              <a:defRPr>
                <a:latin typeface="Meiryo UI" panose="020B0604030504040204" pitchFamily="50" charset="-128"/>
                <a:ea typeface="Meiryo UI" panose="020B0604030504040204" pitchFamily="50" charset="-128"/>
              </a:defRPr>
            </a:lvl1pPr>
          </a:lstStyle>
          <a:p>
            <a:fld id="{294A09A9-5501-47C1-A89A-A340965A2BE2}" type="slidenum">
              <a:rPr lang="en-US" altLang="ja-JP" smtClean="0"/>
              <a:pPr/>
              <a:t>‹#›</a:t>
            </a:fld>
            <a:endParaRPr lang="ja-JP" altLang="en-US" dirty="0"/>
          </a:p>
        </p:txBody>
      </p:sp>
    </p:spTree>
    <p:extLst>
      <p:ext uri="{BB962C8B-B14F-4D97-AF65-F5344CB8AC3E}">
        <p14:creationId xmlns:p14="http://schemas.microsoft.com/office/powerpoint/2010/main" val="23314915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405962-36EA-C86B-F98F-A262B3E062D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4B08803-4813-6A94-6B78-8BF74DC72F0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6F6BAB6-5D3E-2E57-B9D6-B4BDEC3E4654}"/>
              </a:ext>
            </a:extLst>
          </p:cNvPr>
          <p:cNvSpPr>
            <a:spLocks noGrp="1"/>
          </p:cNvSpPr>
          <p:nvPr>
            <p:ph type="dt" sz="half" idx="10"/>
          </p:nvPr>
        </p:nvSpPr>
        <p:spPr/>
        <p:txBody>
          <a:bodyPr/>
          <a:lstStyle/>
          <a:p>
            <a:fld id="{A25DA785-13A5-0946-90C1-7475B5E75B11}" type="datetimeFigureOut">
              <a:rPr kumimoji="1" lang="ja-JP" altLang="en-US" smtClean="0"/>
              <a:t>2023/6/27</a:t>
            </a:fld>
            <a:endParaRPr kumimoji="1" lang="ja-JP" altLang="en-US"/>
          </a:p>
        </p:txBody>
      </p:sp>
      <p:sp>
        <p:nvSpPr>
          <p:cNvPr id="5" name="フッター プレースホルダー 4">
            <a:extLst>
              <a:ext uri="{FF2B5EF4-FFF2-40B4-BE49-F238E27FC236}">
                <a16:creationId xmlns:a16="http://schemas.microsoft.com/office/drawing/2014/main" id="{61E8B462-C5C5-AA9E-AD7A-58BC249CA5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B958C59-E26D-EEC3-D813-0E70A2CBCF77}"/>
              </a:ext>
            </a:extLst>
          </p:cNvPr>
          <p:cNvSpPr>
            <a:spLocks noGrp="1"/>
          </p:cNvSpPr>
          <p:nvPr>
            <p:ph type="sldNum" sz="quarter" idx="12"/>
          </p:nvPr>
        </p:nvSpPr>
        <p:spPr/>
        <p:txBody>
          <a:bodyPr/>
          <a:lstStyle/>
          <a:p>
            <a:fld id="{ECC48F1C-DF81-D34A-8FF3-174E2A29DBB4}" type="slidenum">
              <a:rPr kumimoji="1" lang="ja-JP" altLang="en-US" smtClean="0"/>
              <a:t>‹#›</a:t>
            </a:fld>
            <a:endParaRPr kumimoji="1" lang="ja-JP" altLang="en-US"/>
          </a:p>
        </p:txBody>
      </p:sp>
    </p:spTree>
    <p:extLst>
      <p:ext uri="{BB962C8B-B14F-4D97-AF65-F5344CB8AC3E}">
        <p14:creationId xmlns:p14="http://schemas.microsoft.com/office/powerpoint/2010/main" val="29535600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タイムライン ">
    <p:bg>
      <p:bgPr>
        <a:solidFill>
          <a:schemeClr val="tx1"/>
        </a:solidFill>
        <a:effectLst/>
      </p:bgPr>
    </p:bg>
    <p:spTree>
      <p:nvGrpSpPr>
        <p:cNvPr id="1" name=""/>
        <p:cNvGrpSpPr/>
        <p:nvPr/>
      </p:nvGrpSpPr>
      <p:grpSpPr>
        <a:xfrm>
          <a:off x="0" y="0"/>
          <a:ext cx="0" cy="0"/>
          <a:chOff x="0" y="0"/>
          <a:chExt cx="0" cy="0"/>
        </a:xfrm>
      </p:grpSpPr>
      <p:cxnSp>
        <p:nvCxnSpPr>
          <p:cNvPr id="21" name="直線​​コネクタ(S)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直線​​コネクタ(S)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直線​​コネクタ(S)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直線​​コネクタ(S)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タイトル 1">
            <a:extLst>
              <a:ext uri="{FF2B5EF4-FFF2-40B4-BE49-F238E27FC236}">
                <a16:creationId xmlns:a16="http://schemas.microsoft.com/office/drawing/2014/main" id="{46EEE005-F78A-9D4F-B159-964376C387DD}"/>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eiryo UI" panose="020B0604030504040204" pitchFamily="50" charset="-128"/>
                <a:ea typeface="Meiryo UI" panose="020B0604030504040204" pitchFamily="50" charset="-128"/>
              </a:defRPr>
            </a:lvl1pPr>
          </a:lstStyle>
          <a:p>
            <a:pPr rtl="0"/>
            <a:r>
              <a:rPr lang="ja-JP" altLang="en-US" noProof="0"/>
              <a:t>クリックして編集する </a:t>
            </a:r>
          </a:p>
        </p:txBody>
      </p:sp>
      <p:sp>
        <p:nvSpPr>
          <p:cNvPr id="96" name="テキスト プレースホルダー 29">
            <a:extLst>
              <a:ext uri="{FF2B5EF4-FFF2-40B4-BE49-F238E27FC236}">
                <a16:creationId xmlns:a16="http://schemas.microsoft.com/office/drawing/2014/main" id="{FC61536F-8EA7-5A48-AF76-8B0E251BD8CB}"/>
              </a:ext>
            </a:extLst>
          </p:cNvPr>
          <p:cNvSpPr>
            <a:spLocks noGrp="1"/>
          </p:cNvSpPr>
          <p:nvPr>
            <p:ph type="body" sz="quarter" idx="12" hasCustomPrompt="1"/>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eiryo UI" panose="020B0604030504040204" pitchFamily="50" charset="-128"/>
                <a:ea typeface="Meiryo UI" panose="020B0604030504040204" pitchFamily="50" charset="-128"/>
              </a:defRPr>
            </a:lvl1pPr>
            <a:lvl2pPr>
              <a:defRPr sz="4000"/>
            </a:lvl2pPr>
            <a:lvl3pPr>
              <a:defRPr sz="4000"/>
            </a:lvl3pPr>
            <a:lvl4pPr>
              <a:defRPr sz="4000"/>
            </a:lvl4pPr>
            <a:lvl5pPr>
              <a:defRPr sz="4000"/>
            </a:lvl5pPr>
          </a:lstStyle>
          <a:p>
            <a:pPr lvl="0" rtl="0"/>
            <a:r>
              <a:rPr lang="ja-JP" altLang="en-US" noProof="0"/>
              <a:t>クリックして編集する </a:t>
            </a:r>
          </a:p>
        </p:txBody>
      </p:sp>
      <p:sp>
        <p:nvSpPr>
          <p:cNvPr id="97" name="テキスト プレースホルダー 29">
            <a:extLst>
              <a:ext uri="{FF2B5EF4-FFF2-40B4-BE49-F238E27FC236}">
                <a16:creationId xmlns:a16="http://schemas.microsoft.com/office/drawing/2014/main" id="{64FFD994-BD97-ED49-8607-286ECBB1CDA3}"/>
              </a:ext>
            </a:extLst>
          </p:cNvPr>
          <p:cNvSpPr>
            <a:spLocks noGrp="1"/>
          </p:cNvSpPr>
          <p:nvPr>
            <p:ph type="body" sz="quarter" idx="11" hasCustomPrompt="1"/>
          </p:nvPr>
        </p:nvSpPr>
        <p:spPr>
          <a:xfrm>
            <a:off x="1296955" y="2568686"/>
            <a:ext cx="2133600" cy="205837"/>
          </a:xfrm>
          <a:ln>
            <a:noFill/>
          </a:ln>
        </p:spPr>
        <p:txBody>
          <a:bodyPr lIns="0" tIns="0" rIns="0" bIns="0" rtlCol="0">
            <a:noAutofit/>
          </a:bodyPr>
          <a:lstStyle>
            <a:lvl1pPr marL="0" indent="0">
              <a:spcBef>
                <a:spcPts val="400"/>
              </a:spcBef>
              <a:buNone/>
              <a:defRPr sz="1800" b="1" i="0" spc="0" baseline="0">
                <a:solidFill>
                  <a:schemeClr val="bg1"/>
                </a:solidFill>
                <a:latin typeface="Meiryo UI" panose="020B0604030504040204" pitchFamily="50" charset="-128"/>
                <a:ea typeface="Meiryo UI" panose="020B0604030504040204" pitchFamily="50" charset="-128"/>
              </a:defRPr>
            </a:lvl1pPr>
            <a:lvl2pPr>
              <a:defRPr sz="4000"/>
            </a:lvl2pPr>
            <a:lvl3pPr>
              <a:defRPr sz="4000"/>
            </a:lvl3pPr>
            <a:lvl4pPr>
              <a:defRPr sz="4000"/>
            </a:lvl4pPr>
            <a:lvl5pPr>
              <a:defRPr sz="4000"/>
            </a:lvl5pPr>
          </a:lstStyle>
          <a:p>
            <a:pPr lvl="0" rtl="0"/>
            <a:r>
              <a:rPr lang="ja-JP" altLang="en-US" noProof="0"/>
              <a:t>クリックして編集する </a:t>
            </a:r>
          </a:p>
        </p:txBody>
      </p:sp>
      <p:sp>
        <p:nvSpPr>
          <p:cNvPr id="102" name="テキスト プレースホルダー 29">
            <a:extLst>
              <a:ext uri="{FF2B5EF4-FFF2-40B4-BE49-F238E27FC236}">
                <a16:creationId xmlns:a16="http://schemas.microsoft.com/office/drawing/2014/main" id="{D1ADE805-BFBC-ED47-B9CB-6CB2FF02E868}"/>
              </a:ext>
            </a:extLst>
          </p:cNvPr>
          <p:cNvSpPr>
            <a:spLocks noGrp="1"/>
          </p:cNvSpPr>
          <p:nvPr>
            <p:ph type="body" sz="quarter" idx="30" hasCustomPrompt="1"/>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eiryo UI" panose="020B0604030504040204" pitchFamily="50" charset="-128"/>
                <a:ea typeface="Meiryo UI" panose="020B0604030504040204" pitchFamily="50" charset="-128"/>
              </a:defRPr>
            </a:lvl1pPr>
            <a:lvl2pPr>
              <a:defRPr sz="4000"/>
            </a:lvl2pPr>
            <a:lvl3pPr>
              <a:defRPr sz="4000"/>
            </a:lvl3pPr>
            <a:lvl4pPr>
              <a:defRPr sz="4000"/>
            </a:lvl4pPr>
            <a:lvl5pPr>
              <a:defRPr sz="4000"/>
            </a:lvl5pPr>
          </a:lstStyle>
          <a:p>
            <a:pPr lvl="0" rtl="0"/>
            <a:r>
              <a:rPr lang="ja-JP" altLang="en-US" noProof="0"/>
              <a:t>クリックして編集する </a:t>
            </a:r>
          </a:p>
        </p:txBody>
      </p:sp>
      <p:sp>
        <p:nvSpPr>
          <p:cNvPr id="103" name="テキスト プレースホルダー 29">
            <a:extLst>
              <a:ext uri="{FF2B5EF4-FFF2-40B4-BE49-F238E27FC236}">
                <a16:creationId xmlns:a16="http://schemas.microsoft.com/office/drawing/2014/main" id="{334A3589-641F-F547-891B-149579153B75}"/>
              </a:ext>
            </a:extLst>
          </p:cNvPr>
          <p:cNvSpPr>
            <a:spLocks noGrp="1"/>
          </p:cNvSpPr>
          <p:nvPr>
            <p:ph type="body" sz="quarter" idx="31" hasCustomPrompt="1"/>
          </p:nvPr>
        </p:nvSpPr>
        <p:spPr>
          <a:xfrm>
            <a:off x="3897799" y="4701908"/>
            <a:ext cx="2133600" cy="205837"/>
          </a:xfrm>
          <a:ln>
            <a:noFill/>
          </a:ln>
        </p:spPr>
        <p:txBody>
          <a:bodyPr vert="horz" lIns="0" tIns="0" rIns="0" bIns="0" rtlCol="0">
            <a:noAutofit/>
          </a:bodyPr>
          <a:lstStyle>
            <a:lvl1pPr marL="0" indent="0">
              <a:spcBef>
                <a:spcPts val="400"/>
              </a:spcBef>
              <a:buNone/>
              <a:defRPr lang="en-US" sz="1800" b="1" spc="0" baseline="0" dirty="0">
                <a:latin typeface="Meiryo UI" panose="020B0604030504040204" pitchFamily="50" charset="-128"/>
                <a:ea typeface="Meiryo UI" panose="020B0604030504040204" pitchFamily="50" charset="-128"/>
              </a:defRPr>
            </a:lvl1pPr>
            <a:lvl2pPr>
              <a:defRPr sz="4000"/>
            </a:lvl2pPr>
            <a:lvl3pPr>
              <a:defRPr sz="4000"/>
            </a:lvl3pPr>
            <a:lvl4pPr>
              <a:defRPr sz="4000"/>
            </a:lvl4pPr>
            <a:lvl5pPr>
              <a:defRPr sz="4000"/>
            </a:lvl5pPr>
          </a:lstStyle>
          <a:p>
            <a:pPr marL="0" lvl="0" indent="0" rtl="0">
              <a:spcBef>
                <a:spcPts val="400"/>
              </a:spcBef>
              <a:buNone/>
            </a:pPr>
            <a:r>
              <a:rPr lang="ja-JP" altLang="en-US" noProof="0"/>
              <a:t>クリックして編集する </a:t>
            </a:r>
          </a:p>
        </p:txBody>
      </p:sp>
      <p:sp>
        <p:nvSpPr>
          <p:cNvPr id="106" name="テキスト プレースホルダー 29">
            <a:extLst>
              <a:ext uri="{FF2B5EF4-FFF2-40B4-BE49-F238E27FC236}">
                <a16:creationId xmlns:a16="http://schemas.microsoft.com/office/drawing/2014/main" id="{A63F8454-D12E-A641-ABD0-8977D3F5EC05}"/>
              </a:ext>
            </a:extLst>
          </p:cNvPr>
          <p:cNvSpPr>
            <a:spLocks noGrp="1"/>
          </p:cNvSpPr>
          <p:nvPr>
            <p:ph type="body" sz="quarter" idx="32" hasCustomPrompt="1"/>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eiryo UI" panose="020B0604030504040204" pitchFamily="50" charset="-128"/>
                <a:ea typeface="Meiryo UI" panose="020B0604030504040204" pitchFamily="50" charset="-128"/>
              </a:defRPr>
            </a:lvl1pPr>
            <a:lvl2pPr>
              <a:defRPr sz="4000"/>
            </a:lvl2pPr>
            <a:lvl3pPr>
              <a:defRPr sz="4000"/>
            </a:lvl3pPr>
            <a:lvl4pPr>
              <a:defRPr sz="4000"/>
            </a:lvl4pPr>
            <a:lvl5pPr>
              <a:defRPr sz="4000"/>
            </a:lvl5pPr>
          </a:lstStyle>
          <a:p>
            <a:pPr lvl="0" rtl="0"/>
            <a:r>
              <a:rPr lang="ja-JP" altLang="en-US" noProof="0"/>
              <a:t>クリックして編集する </a:t>
            </a:r>
          </a:p>
        </p:txBody>
      </p:sp>
      <p:sp>
        <p:nvSpPr>
          <p:cNvPr id="107" name="テキスト プレースホルダー 29">
            <a:extLst>
              <a:ext uri="{FF2B5EF4-FFF2-40B4-BE49-F238E27FC236}">
                <a16:creationId xmlns:a16="http://schemas.microsoft.com/office/drawing/2014/main" id="{F35AA15D-DBAD-9840-8764-A5B6D486A234}"/>
              </a:ext>
            </a:extLst>
          </p:cNvPr>
          <p:cNvSpPr>
            <a:spLocks noGrp="1"/>
          </p:cNvSpPr>
          <p:nvPr>
            <p:ph type="body" sz="quarter" idx="33" hasCustomPrompt="1"/>
          </p:nvPr>
        </p:nvSpPr>
        <p:spPr>
          <a:xfrm>
            <a:off x="9001711" y="4701908"/>
            <a:ext cx="2133600" cy="205837"/>
          </a:xfrm>
          <a:ln>
            <a:noFill/>
          </a:ln>
        </p:spPr>
        <p:txBody>
          <a:bodyPr vert="horz" lIns="0" tIns="0" rIns="0" bIns="0" rtlCol="0">
            <a:noAutofit/>
          </a:bodyPr>
          <a:lstStyle>
            <a:lvl1pPr marL="0" indent="0">
              <a:spcBef>
                <a:spcPts val="400"/>
              </a:spcBef>
              <a:buNone/>
              <a:defRPr lang="en-US" sz="1800" b="1" spc="0" baseline="0" dirty="0">
                <a:latin typeface="Meiryo UI" panose="020B0604030504040204" pitchFamily="50" charset="-128"/>
                <a:ea typeface="Meiryo UI" panose="020B0604030504040204" pitchFamily="50" charset="-128"/>
              </a:defRPr>
            </a:lvl1pPr>
            <a:lvl2pPr>
              <a:defRPr sz="4000"/>
            </a:lvl2pPr>
            <a:lvl3pPr>
              <a:defRPr sz="4000"/>
            </a:lvl3pPr>
            <a:lvl4pPr>
              <a:defRPr sz="4000"/>
            </a:lvl4pPr>
            <a:lvl5pPr>
              <a:defRPr sz="4000"/>
            </a:lvl5pPr>
          </a:lstStyle>
          <a:p>
            <a:pPr marL="0" lvl="0" indent="0" rtl="0">
              <a:spcBef>
                <a:spcPts val="400"/>
              </a:spcBef>
              <a:buNone/>
            </a:pPr>
            <a:r>
              <a:rPr lang="ja-JP" altLang="en-US" noProof="0"/>
              <a:t>クリックして編集する </a:t>
            </a:r>
          </a:p>
        </p:txBody>
      </p:sp>
      <p:sp>
        <p:nvSpPr>
          <p:cNvPr id="108" name="テキスト プレースホルダー 29">
            <a:extLst>
              <a:ext uri="{FF2B5EF4-FFF2-40B4-BE49-F238E27FC236}">
                <a16:creationId xmlns:a16="http://schemas.microsoft.com/office/drawing/2014/main" id="{8357CA0F-1A55-B145-8305-562F0DF22543}"/>
              </a:ext>
            </a:extLst>
          </p:cNvPr>
          <p:cNvSpPr>
            <a:spLocks noGrp="1"/>
          </p:cNvSpPr>
          <p:nvPr>
            <p:ph type="body" sz="quarter" idx="34" hasCustomPrompt="1"/>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eiryo UI" panose="020B0604030504040204" pitchFamily="50" charset="-128"/>
                <a:ea typeface="Meiryo UI" panose="020B0604030504040204" pitchFamily="50" charset="-128"/>
              </a:defRPr>
            </a:lvl1pPr>
            <a:lvl2pPr>
              <a:defRPr sz="4000"/>
            </a:lvl2pPr>
            <a:lvl3pPr>
              <a:defRPr sz="4000"/>
            </a:lvl3pPr>
            <a:lvl4pPr>
              <a:defRPr sz="4000"/>
            </a:lvl4pPr>
            <a:lvl5pPr>
              <a:defRPr sz="4000"/>
            </a:lvl5pPr>
          </a:lstStyle>
          <a:p>
            <a:pPr lvl="0" rtl="0"/>
            <a:r>
              <a:rPr lang="ja-JP" altLang="en-US" noProof="0"/>
              <a:t>クリックして編集する </a:t>
            </a:r>
          </a:p>
        </p:txBody>
      </p:sp>
      <p:sp>
        <p:nvSpPr>
          <p:cNvPr id="109" name="テキスト プレースホルダー 29">
            <a:extLst>
              <a:ext uri="{FF2B5EF4-FFF2-40B4-BE49-F238E27FC236}">
                <a16:creationId xmlns:a16="http://schemas.microsoft.com/office/drawing/2014/main" id="{D6C49F6F-AF28-8942-8442-8F54A1DC388B}"/>
              </a:ext>
            </a:extLst>
          </p:cNvPr>
          <p:cNvSpPr>
            <a:spLocks noGrp="1"/>
          </p:cNvSpPr>
          <p:nvPr>
            <p:ph type="body" sz="quarter" idx="35" hasCustomPrompt="1"/>
          </p:nvPr>
        </p:nvSpPr>
        <p:spPr>
          <a:xfrm>
            <a:off x="6438143" y="2568686"/>
            <a:ext cx="2133600" cy="205837"/>
          </a:xfrm>
          <a:ln>
            <a:noFill/>
          </a:ln>
        </p:spPr>
        <p:txBody>
          <a:bodyPr lIns="0" tIns="0" rIns="0" bIns="0" rtlCol="0">
            <a:noAutofit/>
          </a:bodyPr>
          <a:lstStyle>
            <a:lvl1pPr marL="0" indent="0">
              <a:spcBef>
                <a:spcPts val="400"/>
              </a:spcBef>
              <a:buNone/>
              <a:defRPr sz="1800" b="1" i="0" spc="0" baseline="0">
                <a:solidFill>
                  <a:schemeClr val="bg1"/>
                </a:solidFill>
                <a:latin typeface="Meiryo UI" panose="020B0604030504040204" pitchFamily="50" charset="-128"/>
                <a:ea typeface="Meiryo UI" panose="020B0604030504040204" pitchFamily="50" charset="-128"/>
              </a:defRPr>
            </a:lvl1pPr>
            <a:lvl2pPr>
              <a:defRPr sz="4000"/>
            </a:lvl2pPr>
            <a:lvl3pPr>
              <a:defRPr sz="4000"/>
            </a:lvl3pPr>
            <a:lvl4pPr>
              <a:defRPr sz="4000"/>
            </a:lvl4pPr>
            <a:lvl5pPr>
              <a:defRPr sz="4000"/>
            </a:lvl5pPr>
          </a:lstStyle>
          <a:p>
            <a:pPr lvl="0" rtl="0"/>
            <a:r>
              <a:rPr lang="ja-JP" altLang="en-US" noProof="0"/>
              <a:t>クリックして編集する </a:t>
            </a:r>
          </a:p>
        </p:txBody>
      </p:sp>
      <p:cxnSp>
        <p:nvCxnSpPr>
          <p:cNvPr id="8" name="直線​​コネクタ(S)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長方形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47" name="長方形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27" name="長方形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29" name="長方形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2" name="日付プレースホルダー 1">
            <a:extLst>
              <a:ext uri="{FF2B5EF4-FFF2-40B4-BE49-F238E27FC236}">
                <a16:creationId xmlns:a16="http://schemas.microsoft.com/office/drawing/2014/main" id="{21DC2552-C347-4C3D-8C92-4A6981227C0E}"/>
              </a:ext>
            </a:extLst>
          </p:cNvPr>
          <p:cNvSpPr>
            <a:spLocks noGrp="1"/>
          </p:cNvSpPr>
          <p:nvPr>
            <p:ph type="dt" sz="half" idx="36"/>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a:p>
        </p:txBody>
      </p:sp>
      <p:sp>
        <p:nvSpPr>
          <p:cNvPr id="3" name="フッター プレースホルダー 2">
            <a:extLst>
              <a:ext uri="{FF2B5EF4-FFF2-40B4-BE49-F238E27FC236}">
                <a16:creationId xmlns:a16="http://schemas.microsoft.com/office/drawing/2014/main" id="{A5B7C35C-F3E4-4522-8711-16E4F9052C2C}"/>
              </a:ext>
            </a:extLst>
          </p:cNvPr>
          <p:cNvSpPr>
            <a:spLocks noGrp="1"/>
          </p:cNvSpPr>
          <p:nvPr>
            <p:ph type="ftr" sz="quarter" idx="37"/>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b="0"/>
          </a:p>
        </p:txBody>
      </p:sp>
      <p:sp>
        <p:nvSpPr>
          <p:cNvPr id="4" name="スライド番号プレースホルダー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rtlCol="0"/>
          <a:lstStyle>
            <a:lvl1pPr>
              <a:defRPr>
                <a:latin typeface="Meiryo UI" panose="020B0604030504040204" pitchFamily="50" charset="-128"/>
                <a:ea typeface="Meiryo UI" panose="020B0604030504040204" pitchFamily="50" charset="-128"/>
              </a:defRPr>
            </a:lvl1pPr>
          </a:lstStyle>
          <a:p>
            <a:fld id="{294A09A9-5501-47C1-A89A-A340965A2BE2}" type="slidenum">
              <a:rPr lang="en-US" altLang="ja-JP" smtClean="0"/>
              <a:pPr/>
              <a:t>‹#›</a:t>
            </a:fld>
            <a:endParaRPr lang="ja-JP" altLang="en-US"/>
          </a:p>
        </p:txBody>
      </p:sp>
    </p:spTree>
    <p:extLst>
      <p:ext uri="{BB962C8B-B14F-4D97-AF65-F5344CB8AC3E}">
        <p14:creationId xmlns:p14="http://schemas.microsoft.com/office/powerpoint/2010/main" val="74702591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列">
    <p:bg>
      <p:bgPr>
        <a:solidFill>
          <a:schemeClr val="tx1"/>
        </a:solidFill>
        <a:effectLst/>
      </p:bgPr>
    </p:bg>
    <p:spTree>
      <p:nvGrpSpPr>
        <p:cNvPr id="1" name=""/>
        <p:cNvGrpSpPr/>
        <p:nvPr/>
      </p:nvGrpSpPr>
      <p:grpSpPr>
        <a:xfrm>
          <a:off x="0" y="0"/>
          <a:ext cx="0" cy="0"/>
          <a:chOff x="0" y="0"/>
          <a:chExt cx="0" cy="0"/>
        </a:xfrm>
      </p:grpSpPr>
      <p:grpSp>
        <p:nvGrpSpPr>
          <p:cNvPr id="19" name="グループ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フリーフォーム(F)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1" name="フリーフォーム(F)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2" name="フリーフォーム(F)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grpSp>
      <p:sp>
        <p:nvSpPr>
          <p:cNvPr id="32" name="タイトル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cxnSp>
        <p:nvCxnSpPr>
          <p:cNvPr id="33" name="直線​​コネクタ(S)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テキスト プレースホルダー 2">
            <a:extLst>
              <a:ext uri="{FF2B5EF4-FFF2-40B4-BE49-F238E27FC236}">
                <a16:creationId xmlns:a16="http://schemas.microsoft.com/office/drawing/2014/main" id="{A6147D10-E7D7-8F40-AF69-726398729333}"/>
              </a:ext>
            </a:extLst>
          </p:cNvPr>
          <p:cNvSpPr>
            <a:spLocks noGrp="1"/>
          </p:cNvSpPr>
          <p:nvPr>
            <p:ph type="body" idx="1" hasCustomPrompt="1"/>
          </p:nvPr>
        </p:nvSpPr>
        <p:spPr>
          <a:xfrm>
            <a:off x="964023" y="2300984"/>
            <a:ext cx="4827178" cy="404216"/>
          </a:xfrm>
          <a:prstGeom prst="rect">
            <a:avLst/>
          </a:prstGeom>
        </p:spPr>
        <p:txBody>
          <a:bodyPr lIns="0" tIns="0" rIns="0" bIns="0" rtlCol="0" anchor="t" anchorCtr="0">
            <a:normAutofit/>
          </a:bodyPr>
          <a:lstStyle>
            <a:lvl1pPr marL="0" indent="0">
              <a:buNone/>
              <a:defRPr sz="1800" b="1" i="0" spc="0" baseline="0">
                <a:solidFill>
                  <a:schemeClr val="tx2"/>
                </a:solidFill>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dirty="0"/>
              <a:t>クリックして編集する </a:t>
            </a:r>
          </a:p>
        </p:txBody>
      </p:sp>
      <p:sp>
        <p:nvSpPr>
          <p:cNvPr id="25" name="テキスト プレースホルダー 2">
            <a:extLst>
              <a:ext uri="{FF2B5EF4-FFF2-40B4-BE49-F238E27FC236}">
                <a16:creationId xmlns:a16="http://schemas.microsoft.com/office/drawing/2014/main" id="{3A0EE708-F36B-444B-9A8B-D48D69535E45}"/>
              </a:ext>
            </a:extLst>
          </p:cNvPr>
          <p:cNvSpPr>
            <a:spLocks noGrp="1"/>
          </p:cNvSpPr>
          <p:nvPr>
            <p:ph type="body" idx="10" hasCustomPrompt="1"/>
          </p:nvPr>
        </p:nvSpPr>
        <p:spPr>
          <a:xfrm>
            <a:off x="6362700" y="2300984"/>
            <a:ext cx="4764829" cy="404216"/>
          </a:xfrm>
          <a:prstGeom prst="rect">
            <a:avLst/>
          </a:prstGeom>
        </p:spPr>
        <p:txBody>
          <a:bodyPr lIns="0" tIns="0" rIns="0" bIns="0" rtlCol="0" anchor="t" anchorCtr="0">
            <a:normAutofit/>
          </a:bodyPr>
          <a:lstStyle>
            <a:lvl1pPr marL="0" indent="0">
              <a:buNone/>
              <a:defRPr sz="1800" b="1" i="0" spc="0" baseline="0">
                <a:solidFill>
                  <a:schemeClr val="tx2"/>
                </a:solidFill>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dirty="0"/>
              <a:t>クリックして編集する </a:t>
            </a:r>
          </a:p>
        </p:txBody>
      </p:sp>
      <p:sp>
        <p:nvSpPr>
          <p:cNvPr id="27" name="コンテンツ プレースホルダー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eiryo UI" panose="020B0604030504040204" pitchFamily="50" charset="-128"/>
                <a:ea typeface="Meiryo UI" panose="020B0604030504040204" pitchFamily="50" charset="-128"/>
              </a:defRPr>
            </a:lvl1pPr>
            <a:lvl2pPr>
              <a:defRPr sz="1600"/>
            </a:lvl2pPr>
            <a:lvl3pPr>
              <a:defRPr sz="1600"/>
            </a:lvl3pPr>
            <a:lvl4pPr>
              <a:defRPr sz="1600"/>
            </a:lvl4pPr>
            <a:lvl5pPr>
              <a:defRPr sz="1600"/>
            </a:lvl5pPr>
          </a:lstStyle>
          <a:p>
            <a:pPr lvl="0" rtl="0"/>
            <a:r>
              <a:rPr lang="ja-JP" altLang="en-US" noProof="0"/>
              <a:t>マスター テキストの書式設定</a:t>
            </a:r>
          </a:p>
        </p:txBody>
      </p:sp>
      <p:sp>
        <p:nvSpPr>
          <p:cNvPr id="28" name="コンテンツ プレースホルダー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eiryo UI" panose="020B0604030504040204" pitchFamily="50" charset="-128"/>
                <a:ea typeface="Meiryo UI" panose="020B0604030504040204" pitchFamily="50" charset="-128"/>
              </a:defRPr>
            </a:lvl1pPr>
            <a:lvl2pPr>
              <a:defRPr sz="1600"/>
            </a:lvl2pPr>
            <a:lvl3pPr>
              <a:defRPr sz="1600"/>
            </a:lvl3pPr>
            <a:lvl4pPr>
              <a:defRPr sz="1600"/>
            </a:lvl4pPr>
            <a:lvl5pPr>
              <a:defRPr sz="1600"/>
            </a:lvl5pPr>
          </a:lstStyle>
          <a:p>
            <a:pPr lvl="0" rtl="0"/>
            <a:r>
              <a:rPr lang="ja-JP" altLang="en-US" noProof="0"/>
              <a:t>マスター テキストの書式設定</a:t>
            </a:r>
          </a:p>
        </p:txBody>
      </p:sp>
      <p:cxnSp>
        <p:nvCxnSpPr>
          <p:cNvPr id="15" name="直線​​コネクタ(S)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日付プレースホルダー 1">
            <a:extLst>
              <a:ext uri="{FF2B5EF4-FFF2-40B4-BE49-F238E27FC236}">
                <a16:creationId xmlns:a16="http://schemas.microsoft.com/office/drawing/2014/main" id="{4914D182-A7DD-4F7B-B207-262854316EDA}"/>
              </a:ext>
            </a:extLst>
          </p:cNvPr>
          <p:cNvSpPr>
            <a:spLocks noGrp="1"/>
          </p:cNvSpPr>
          <p:nvPr>
            <p:ph type="dt" sz="half" idx="14"/>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dirty="0"/>
          </a:p>
        </p:txBody>
      </p:sp>
      <p:sp>
        <p:nvSpPr>
          <p:cNvPr id="3" name="フッター プレースホルダー 2">
            <a:extLst>
              <a:ext uri="{FF2B5EF4-FFF2-40B4-BE49-F238E27FC236}">
                <a16:creationId xmlns:a16="http://schemas.microsoft.com/office/drawing/2014/main" id="{10B29252-5D0B-4B9D-9FBD-8EC0929FE096}"/>
              </a:ext>
            </a:extLst>
          </p:cNvPr>
          <p:cNvSpPr>
            <a:spLocks noGrp="1"/>
          </p:cNvSpPr>
          <p:nvPr>
            <p:ph type="ftr" sz="quarter" idx="15"/>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b="0" dirty="0"/>
          </a:p>
        </p:txBody>
      </p:sp>
      <p:sp>
        <p:nvSpPr>
          <p:cNvPr id="4" name="スライド番号プレースホルダー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rtlCol="0"/>
          <a:lstStyle>
            <a:lvl1pPr>
              <a:defRPr>
                <a:latin typeface="Meiryo UI" panose="020B0604030504040204" pitchFamily="50" charset="-128"/>
                <a:ea typeface="Meiryo UI" panose="020B0604030504040204" pitchFamily="50" charset="-128"/>
              </a:defRPr>
            </a:lvl1pPr>
          </a:lstStyle>
          <a:p>
            <a:fld id="{294A09A9-5501-47C1-A89A-A340965A2BE2}" type="slidenum">
              <a:rPr lang="en-US" altLang="ja-JP" smtClean="0"/>
              <a:pPr/>
              <a:t>‹#›</a:t>
            </a:fld>
            <a:endParaRPr lang="ja-JP" altLang="en-US" dirty="0"/>
          </a:p>
        </p:txBody>
      </p:sp>
    </p:spTree>
    <p:extLst>
      <p:ext uri="{BB962C8B-B14F-4D97-AF65-F5344CB8AC3E}">
        <p14:creationId xmlns:p14="http://schemas.microsoft.com/office/powerpoint/2010/main" val="262937399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列">
    <p:bg>
      <p:bgPr>
        <a:solidFill>
          <a:schemeClr val="tx1"/>
        </a:solidFill>
        <a:effectLst/>
      </p:bgPr>
    </p:bg>
    <p:spTree>
      <p:nvGrpSpPr>
        <p:cNvPr id="1" name=""/>
        <p:cNvGrpSpPr/>
        <p:nvPr/>
      </p:nvGrpSpPr>
      <p:grpSpPr>
        <a:xfrm>
          <a:off x="0" y="0"/>
          <a:ext cx="0" cy="0"/>
          <a:chOff x="0" y="0"/>
          <a:chExt cx="0" cy="0"/>
        </a:xfrm>
      </p:grpSpPr>
      <p:grpSp>
        <p:nvGrpSpPr>
          <p:cNvPr id="37" name="グループ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フリーフォーム(F)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9" name="フリーフォーム(F)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40" name="フリーフォーム(F)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grpSp>
      <p:sp>
        <p:nvSpPr>
          <p:cNvPr id="32" name="タイトル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cxnSp>
        <p:nvCxnSpPr>
          <p:cNvPr id="33" name="直線​​コネクタ(S)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テキスト プレースホルダー 2">
            <a:extLst>
              <a:ext uri="{FF2B5EF4-FFF2-40B4-BE49-F238E27FC236}">
                <a16:creationId xmlns:a16="http://schemas.microsoft.com/office/drawing/2014/main" id="{A6147D10-E7D7-8F40-AF69-726398729333}"/>
              </a:ext>
            </a:extLst>
          </p:cNvPr>
          <p:cNvSpPr>
            <a:spLocks noGrp="1"/>
          </p:cNvSpPr>
          <p:nvPr>
            <p:ph type="body" idx="1" hasCustomPrompt="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b="1" spc="0" baseline="0" dirty="0">
                <a:solidFill>
                  <a:schemeClr val="tx2"/>
                </a:solidFill>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ja-JP" altLang="en-US" noProof="0" dirty="0"/>
              <a:t>クリックして編集する </a:t>
            </a:r>
          </a:p>
        </p:txBody>
      </p:sp>
      <p:sp>
        <p:nvSpPr>
          <p:cNvPr id="27" name="コンテンツ プレースホルダー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eiryo UI" panose="020B0604030504040204" pitchFamily="50" charset="-128"/>
                <a:ea typeface="Meiryo UI" panose="020B0604030504040204" pitchFamily="50" charset="-128"/>
              </a:defRPr>
            </a:lvl1pPr>
            <a:lvl2pPr>
              <a:defRPr sz="1600"/>
            </a:lvl2pPr>
            <a:lvl3pPr>
              <a:defRPr sz="1600"/>
            </a:lvl3pPr>
            <a:lvl4pPr>
              <a:defRPr sz="1600"/>
            </a:lvl4pPr>
            <a:lvl5pPr>
              <a:defRPr sz="1600"/>
            </a:lvl5pPr>
          </a:lstStyle>
          <a:p>
            <a:pPr lvl="0" rtl="0"/>
            <a:r>
              <a:rPr lang="ja-JP" altLang="en-US" noProof="0"/>
              <a:t>マスター テキストの書式設定</a:t>
            </a:r>
          </a:p>
        </p:txBody>
      </p:sp>
      <p:sp>
        <p:nvSpPr>
          <p:cNvPr id="20" name="テキスト プレースホルダー 2">
            <a:extLst>
              <a:ext uri="{FF2B5EF4-FFF2-40B4-BE49-F238E27FC236}">
                <a16:creationId xmlns:a16="http://schemas.microsoft.com/office/drawing/2014/main" id="{057DFE0A-61D9-1B48-8196-EA94D04685DD}"/>
              </a:ext>
            </a:extLst>
          </p:cNvPr>
          <p:cNvSpPr>
            <a:spLocks noGrp="1"/>
          </p:cNvSpPr>
          <p:nvPr>
            <p:ph type="body" idx="10" hasCustomPrompt="1"/>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b="1" spc="0" baseline="0" dirty="0">
                <a:solidFill>
                  <a:schemeClr val="tx2"/>
                </a:solidFill>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ja-JP" altLang="en-US" noProof="0" dirty="0"/>
              <a:t>クリックして編集する </a:t>
            </a:r>
          </a:p>
        </p:txBody>
      </p:sp>
      <p:sp>
        <p:nvSpPr>
          <p:cNvPr id="21" name="コンテンツ プレースホルダー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eiryo UI" panose="020B0604030504040204" pitchFamily="50" charset="-128"/>
                <a:ea typeface="Meiryo UI" panose="020B0604030504040204" pitchFamily="50" charset="-128"/>
              </a:defRPr>
            </a:lvl1pPr>
            <a:lvl2pPr>
              <a:defRPr sz="1600"/>
            </a:lvl2pPr>
            <a:lvl3pPr>
              <a:defRPr sz="1600"/>
            </a:lvl3pPr>
            <a:lvl4pPr>
              <a:defRPr sz="1600"/>
            </a:lvl4pPr>
            <a:lvl5pPr>
              <a:defRPr sz="1600"/>
            </a:lvl5pPr>
          </a:lstStyle>
          <a:p>
            <a:pPr lvl="0" rtl="0"/>
            <a:r>
              <a:rPr lang="ja-JP" altLang="en-US" noProof="0"/>
              <a:t>マスター テキストの書式設定</a:t>
            </a:r>
          </a:p>
        </p:txBody>
      </p:sp>
      <p:sp>
        <p:nvSpPr>
          <p:cNvPr id="22" name="テキスト プレースホルダー 2">
            <a:extLst>
              <a:ext uri="{FF2B5EF4-FFF2-40B4-BE49-F238E27FC236}">
                <a16:creationId xmlns:a16="http://schemas.microsoft.com/office/drawing/2014/main" id="{368648FC-FC9A-5645-8F0C-390FFFAE180D}"/>
              </a:ext>
            </a:extLst>
          </p:cNvPr>
          <p:cNvSpPr>
            <a:spLocks noGrp="1"/>
          </p:cNvSpPr>
          <p:nvPr>
            <p:ph type="body" idx="12" hasCustomPrompt="1"/>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b="1" spc="0" baseline="0" dirty="0">
                <a:solidFill>
                  <a:schemeClr val="tx2"/>
                </a:solidFill>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ja-JP" altLang="en-US" noProof="0" dirty="0"/>
              <a:t>クリックして編集する </a:t>
            </a:r>
          </a:p>
        </p:txBody>
      </p:sp>
      <p:sp>
        <p:nvSpPr>
          <p:cNvPr id="24" name="コンテンツ プレースホルダー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eiryo UI" panose="020B0604030504040204" pitchFamily="50" charset="-128"/>
                <a:ea typeface="Meiryo UI" panose="020B0604030504040204" pitchFamily="50" charset="-128"/>
              </a:defRPr>
            </a:lvl1pPr>
            <a:lvl2pPr>
              <a:defRPr sz="1600"/>
            </a:lvl2pPr>
            <a:lvl3pPr>
              <a:defRPr sz="1600"/>
            </a:lvl3pPr>
            <a:lvl4pPr>
              <a:defRPr sz="1600"/>
            </a:lvl4pPr>
            <a:lvl5pPr>
              <a:defRPr sz="1600"/>
            </a:lvl5pPr>
          </a:lstStyle>
          <a:p>
            <a:pPr lvl="0" rtl="0"/>
            <a:r>
              <a:rPr lang="ja-JP" altLang="en-US" noProof="0"/>
              <a:t>マスター テキストの書式設定</a:t>
            </a:r>
          </a:p>
        </p:txBody>
      </p:sp>
      <p:cxnSp>
        <p:nvCxnSpPr>
          <p:cNvPr id="26" name="直線​​コネクタ(S)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直線​​コネクタ(S)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日付プレースホルダー 1">
            <a:extLst>
              <a:ext uri="{FF2B5EF4-FFF2-40B4-BE49-F238E27FC236}">
                <a16:creationId xmlns:a16="http://schemas.microsoft.com/office/drawing/2014/main" id="{F0FA07F3-F8E4-4505-85EC-22734AC68792}"/>
              </a:ext>
            </a:extLst>
          </p:cNvPr>
          <p:cNvSpPr>
            <a:spLocks noGrp="1"/>
          </p:cNvSpPr>
          <p:nvPr>
            <p:ph type="dt" sz="half" idx="14"/>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dirty="0"/>
          </a:p>
        </p:txBody>
      </p:sp>
      <p:sp>
        <p:nvSpPr>
          <p:cNvPr id="3" name="フッター プレースホルダー 2">
            <a:extLst>
              <a:ext uri="{FF2B5EF4-FFF2-40B4-BE49-F238E27FC236}">
                <a16:creationId xmlns:a16="http://schemas.microsoft.com/office/drawing/2014/main" id="{D5165D22-FEF5-4F30-8822-5D2378806A9B}"/>
              </a:ext>
            </a:extLst>
          </p:cNvPr>
          <p:cNvSpPr>
            <a:spLocks noGrp="1"/>
          </p:cNvSpPr>
          <p:nvPr>
            <p:ph type="ftr" sz="quarter" idx="15"/>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b="0" dirty="0"/>
          </a:p>
        </p:txBody>
      </p:sp>
      <p:sp>
        <p:nvSpPr>
          <p:cNvPr id="4" name="スライド番号プレースホルダー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rtlCol="0"/>
          <a:lstStyle>
            <a:lvl1pPr>
              <a:defRPr>
                <a:latin typeface="Meiryo UI" panose="020B0604030504040204" pitchFamily="50" charset="-128"/>
                <a:ea typeface="Meiryo UI" panose="020B0604030504040204" pitchFamily="50" charset="-128"/>
              </a:defRPr>
            </a:lvl1pPr>
          </a:lstStyle>
          <a:p>
            <a:fld id="{294A09A9-5501-47C1-A89A-A340965A2BE2}" type="slidenum">
              <a:rPr lang="en-US" altLang="ja-JP" smtClean="0"/>
              <a:pPr/>
              <a:t>‹#›</a:t>
            </a:fld>
            <a:endParaRPr lang="ja-JP" altLang="en-US" dirty="0"/>
          </a:p>
        </p:txBody>
      </p:sp>
    </p:spTree>
    <p:extLst>
      <p:ext uri="{BB962C8B-B14F-4D97-AF65-F5344CB8AC3E}">
        <p14:creationId xmlns:p14="http://schemas.microsoft.com/office/powerpoint/2010/main" val="280370075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p15:clr>
            <a:srgbClr val="FBAE40"/>
          </p15:clr>
        </p15:guide>
        <p15:guide id="11" pos="2880">
          <p15:clr>
            <a:srgbClr val="FBAE40"/>
          </p15:clr>
        </p15:guide>
        <p15:guide id="12" orient="horz" pos="175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概要 ">
    <p:bg>
      <p:bgPr>
        <a:solidFill>
          <a:schemeClr val="tx1"/>
        </a:solidFill>
        <a:effectLst/>
      </p:bgPr>
    </p:bg>
    <p:spTree>
      <p:nvGrpSpPr>
        <p:cNvPr id="1" name=""/>
        <p:cNvGrpSpPr/>
        <p:nvPr/>
      </p:nvGrpSpPr>
      <p:grpSpPr>
        <a:xfrm>
          <a:off x="0" y="0"/>
          <a:ext cx="0" cy="0"/>
          <a:chOff x="0" y="0"/>
          <a:chExt cx="0" cy="0"/>
        </a:xfrm>
      </p:grpSpPr>
      <p:sp>
        <p:nvSpPr>
          <p:cNvPr id="32" name="タイトル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cxnSp>
        <p:nvCxnSpPr>
          <p:cNvPr id="33" name="直線​​コネクタ(S)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テキスト プレースホルダー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eiryo UI" panose="020B0604030504040204" pitchFamily="50" charset="-128"/>
                <a:ea typeface="Meiryo UI" panose="020B0604030504040204" pitchFamily="50" charset="-128"/>
              </a:defRPr>
            </a:lvl1pPr>
          </a:lstStyle>
          <a:p>
            <a:pPr lvl="0" rtl="0"/>
            <a:r>
              <a:rPr lang="ja-JP" altLang="en-US" noProof="0"/>
              <a:t>マスター テキストの書式設定</a:t>
            </a:r>
          </a:p>
        </p:txBody>
      </p:sp>
      <p:grpSp>
        <p:nvGrpSpPr>
          <p:cNvPr id="15" name="グループ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フリーフォーム(F)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17" name="フリーフォーム(F)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18" name="フリーフォーム(F)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grpSp>
      <p:sp>
        <p:nvSpPr>
          <p:cNvPr id="4" name="テキスト プレースホルダー 3">
            <a:extLst>
              <a:ext uri="{FF2B5EF4-FFF2-40B4-BE49-F238E27FC236}">
                <a16:creationId xmlns:a16="http://schemas.microsoft.com/office/drawing/2014/main" id="{FF85D552-3AFC-4D21-A944-9D41E128A96E}"/>
              </a:ext>
            </a:extLst>
          </p:cNvPr>
          <p:cNvSpPr>
            <a:spLocks noGrp="1"/>
          </p:cNvSpPr>
          <p:nvPr>
            <p:ph type="body" sz="quarter" idx="12" hasCustomPrompt="1"/>
          </p:nvPr>
        </p:nvSpPr>
        <p:spPr>
          <a:xfrm>
            <a:off x="952500" y="2286000"/>
            <a:ext cx="4838700" cy="315915"/>
          </a:xfrm>
        </p:spPr>
        <p:txBody>
          <a:bodyPr rtlCol="0">
            <a:noAutofit/>
          </a:bodyPr>
          <a:lstStyle>
            <a:lvl1pPr>
              <a:buNone/>
              <a:defRPr sz="1800" b="1" spc="0" baseline="0">
                <a:solidFill>
                  <a:schemeClr val="tx2"/>
                </a:solidFill>
                <a:latin typeface="Meiryo UI" panose="020B0604030504040204" pitchFamily="50" charset="-128"/>
                <a:ea typeface="Meiryo UI" panose="020B0604030504040204" pitchFamily="50" charset="-128"/>
              </a:defRPr>
            </a:lvl1pPr>
            <a:lvl2pPr>
              <a:buNone/>
              <a:defRPr/>
            </a:lvl2pPr>
            <a:lvl3pPr>
              <a:buNone/>
              <a:defRPr/>
            </a:lvl3pPr>
            <a:lvl4pPr>
              <a:buNone/>
              <a:defRPr/>
            </a:lvl4pPr>
            <a:lvl5pPr>
              <a:buNone/>
              <a:defRPr/>
            </a:lvl5pPr>
          </a:lstStyle>
          <a:p>
            <a:pPr lvl="0" rtl="0"/>
            <a:r>
              <a:rPr lang="ja-JP" altLang="en-US" noProof="0" dirty="0"/>
              <a:t>クリックして編集する</a:t>
            </a:r>
          </a:p>
        </p:txBody>
      </p:sp>
      <p:sp>
        <p:nvSpPr>
          <p:cNvPr id="21" name="テキスト プレースホルダー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eiryo UI" panose="020B0604030504040204" pitchFamily="50" charset="-128"/>
                <a:ea typeface="Meiryo UI" panose="020B0604030504040204" pitchFamily="50" charset="-128"/>
              </a:defRPr>
            </a:lvl1pPr>
          </a:lstStyle>
          <a:p>
            <a:pPr lvl="0" rtl="0"/>
            <a:r>
              <a:rPr lang="ja-JP" altLang="en-US" noProof="0"/>
              <a:t>マスター テキストの書式設定</a:t>
            </a:r>
          </a:p>
        </p:txBody>
      </p:sp>
      <p:sp>
        <p:nvSpPr>
          <p:cNvPr id="22" name="テキスト プレースホルダー 3">
            <a:extLst>
              <a:ext uri="{FF2B5EF4-FFF2-40B4-BE49-F238E27FC236}">
                <a16:creationId xmlns:a16="http://schemas.microsoft.com/office/drawing/2014/main" id="{EE50320A-D017-45C6-9986-94BC43911E98}"/>
              </a:ext>
            </a:extLst>
          </p:cNvPr>
          <p:cNvSpPr>
            <a:spLocks noGrp="1"/>
          </p:cNvSpPr>
          <p:nvPr>
            <p:ph type="body" sz="quarter" idx="14" hasCustomPrompt="1"/>
          </p:nvPr>
        </p:nvSpPr>
        <p:spPr>
          <a:xfrm>
            <a:off x="953655" y="3470942"/>
            <a:ext cx="4838700" cy="315915"/>
          </a:xfrm>
        </p:spPr>
        <p:txBody>
          <a:bodyPr rtlCol="0">
            <a:noAutofit/>
          </a:bodyPr>
          <a:lstStyle>
            <a:lvl1pPr>
              <a:buNone/>
              <a:defRPr sz="1800" b="1" spc="0" baseline="0">
                <a:solidFill>
                  <a:schemeClr val="tx2"/>
                </a:solidFill>
                <a:latin typeface="Meiryo UI" panose="020B0604030504040204" pitchFamily="50" charset="-128"/>
                <a:ea typeface="Meiryo UI" panose="020B0604030504040204" pitchFamily="50" charset="-128"/>
              </a:defRPr>
            </a:lvl1pPr>
            <a:lvl2pPr>
              <a:buNone/>
              <a:defRPr/>
            </a:lvl2pPr>
            <a:lvl3pPr>
              <a:buNone/>
              <a:defRPr/>
            </a:lvl3pPr>
            <a:lvl4pPr>
              <a:buNone/>
              <a:defRPr/>
            </a:lvl4pPr>
            <a:lvl5pPr>
              <a:buNone/>
              <a:defRPr/>
            </a:lvl5pPr>
          </a:lstStyle>
          <a:p>
            <a:pPr lvl="0" rtl="0"/>
            <a:r>
              <a:rPr lang="ja-JP" altLang="en-US" noProof="0" dirty="0"/>
              <a:t>クリックして編集する</a:t>
            </a:r>
          </a:p>
        </p:txBody>
      </p:sp>
      <p:sp>
        <p:nvSpPr>
          <p:cNvPr id="23" name="テキスト プレースホルダー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eiryo UI" panose="020B0604030504040204" pitchFamily="50" charset="-128"/>
                <a:ea typeface="Meiryo UI" panose="020B0604030504040204" pitchFamily="50" charset="-128"/>
              </a:defRPr>
            </a:lvl1pPr>
          </a:lstStyle>
          <a:p>
            <a:pPr lvl="0" rtl="0"/>
            <a:r>
              <a:rPr lang="ja-JP" altLang="en-US" noProof="0"/>
              <a:t>マスター テキストの書式設定</a:t>
            </a:r>
          </a:p>
        </p:txBody>
      </p:sp>
      <p:sp>
        <p:nvSpPr>
          <p:cNvPr id="24" name="テキスト プレースホルダー 3">
            <a:extLst>
              <a:ext uri="{FF2B5EF4-FFF2-40B4-BE49-F238E27FC236}">
                <a16:creationId xmlns:a16="http://schemas.microsoft.com/office/drawing/2014/main" id="{1F528150-326B-4BB3-AC38-7FC805DB6BA7}"/>
              </a:ext>
            </a:extLst>
          </p:cNvPr>
          <p:cNvSpPr>
            <a:spLocks noGrp="1"/>
          </p:cNvSpPr>
          <p:nvPr>
            <p:ph type="body" sz="quarter" idx="16" hasCustomPrompt="1"/>
          </p:nvPr>
        </p:nvSpPr>
        <p:spPr>
          <a:xfrm>
            <a:off x="952500" y="4646997"/>
            <a:ext cx="4838700" cy="315915"/>
          </a:xfrm>
        </p:spPr>
        <p:txBody>
          <a:bodyPr rtlCol="0">
            <a:noAutofit/>
          </a:bodyPr>
          <a:lstStyle>
            <a:lvl1pPr>
              <a:buNone/>
              <a:defRPr sz="1800" b="1" spc="0" baseline="0">
                <a:solidFill>
                  <a:schemeClr val="tx2"/>
                </a:solidFill>
                <a:latin typeface="Meiryo UI" panose="020B0604030504040204" pitchFamily="50" charset="-128"/>
                <a:ea typeface="Meiryo UI" panose="020B0604030504040204" pitchFamily="50" charset="-128"/>
              </a:defRPr>
            </a:lvl1pPr>
            <a:lvl2pPr>
              <a:buNone/>
              <a:defRPr/>
            </a:lvl2pPr>
            <a:lvl3pPr>
              <a:buNone/>
              <a:defRPr/>
            </a:lvl3pPr>
            <a:lvl4pPr>
              <a:buNone/>
              <a:defRPr/>
            </a:lvl4pPr>
            <a:lvl5pPr>
              <a:buNone/>
              <a:defRPr/>
            </a:lvl5pPr>
          </a:lstStyle>
          <a:p>
            <a:pPr lvl="0" rtl="0"/>
            <a:r>
              <a:rPr lang="ja-JP" altLang="en-US" noProof="0" dirty="0"/>
              <a:t>クリックして編集する</a:t>
            </a:r>
          </a:p>
        </p:txBody>
      </p:sp>
      <p:sp>
        <p:nvSpPr>
          <p:cNvPr id="25" name="テキスト プレースホルダー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eiryo UI" panose="020B0604030504040204" pitchFamily="50" charset="-128"/>
                <a:ea typeface="Meiryo UI" panose="020B0604030504040204" pitchFamily="50" charset="-128"/>
              </a:defRPr>
            </a:lvl1pPr>
          </a:lstStyle>
          <a:p>
            <a:pPr lvl="0" rtl="0"/>
            <a:r>
              <a:rPr lang="ja-JP" altLang="en-US" noProof="0"/>
              <a:t>マスター テキストの書式設定</a:t>
            </a:r>
          </a:p>
        </p:txBody>
      </p:sp>
      <p:sp>
        <p:nvSpPr>
          <p:cNvPr id="26" name="テキスト プレースホルダー 3">
            <a:extLst>
              <a:ext uri="{FF2B5EF4-FFF2-40B4-BE49-F238E27FC236}">
                <a16:creationId xmlns:a16="http://schemas.microsoft.com/office/drawing/2014/main" id="{29E4D063-8666-4D7A-B8C8-2B9383F798E0}"/>
              </a:ext>
            </a:extLst>
          </p:cNvPr>
          <p:cNvSpPr>
            <a:spLocks noGrp="1"/>
          </p:cNvSpPr>
          <p:nvPr>
            <p:ph type="body" sz="quarter" idx="18" hasCustomPrompt="1"/>
          </p:nvPr>
        </p:nvSpPr>
        <p:spPr>
          <a:xfrm>
            <a:off x="6399647" y="2286000"/>
            <a:ext cx="4838700" cy="315915"/>
          </a:xfrm>
        </p:spPr>
        <p:txBody>
          <a:bodyPr rtlCol="0">
            <a:noAutofit/>
          </a:bodyPr>
          <a:lstStyle>
            <a:lvl1pPr>
              <a:buNone/>
              <a:defRPr sz="1800" b="1" spc="0" baseline="0">
                <a:solidFill>
                  <a:schemeClr val="tx2"/>
                </a:solidFill>
                <a:latin typeface="Meiryo UI" panose="020B0604030504040204" pitchFamily="50" charset="-128"/>
                <a:ea typeface="Meiryo UI" panose="020B0604030504040204" pitchFamily="50" charset="-128"/>
              </a:defRPr>
            </a:lvl1pPr>
            <a:lvl2pPr>
              <a:buNone/>
              <a:defRPr/>
            </a:lvl2pPr>
            <a:lvl3pPr>
              <a:buNone/>
              <a:defRPr/>
            </a:lvl3pPr>
            <a:lvl4pPr>
              <a:buNone/>
              <a:defRPr/>
            </a:lvl4pPr>
            <a:lvl5pPr>
              <a:buNone/>
              <a:defRPr/>
            </a:lvl5pPr>
          </a:lstStyle>
          <a:p>
            <a:pPr lvl="0" rtl="0"/>
            <a:r>
              <a:rPr lang="ja-JP" altLang="en-US" noProof="0" dirty="0"/>
              <a:t>クリックして編集する</a:t>
            </a:r>
          </a:p>
        </p:txBody>
      </p:sp>
      <p:sp>
        <p:nvSpPr>
          <p:cNvPr id="27" name="テキスト プレースホルダー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eiryo UI" panose="020B0604030504040204" pitchFamily="50" charset="-128"/>
                <a:ea typeface="Meiryo UI" panose="020B0604030504040204" pitchFamily="50" charset="-128"/>
              </a:defRPr>
            </a:lvl1pPr>
          </a:lstStyle>
          <a:p>
            <a:pPr lvl="0" rtl="0"/>
            <a:r>
              <a:rPr lang="ja-JP" altLang="en-US" noProof="0"/>
              <a:t>マスター テキストの書式設定</a:t>
            </a:r>
          </a:p>
        </p:txBody>
      </p:sp>
      <p:sp>
        <p:nvSpPr>
          <p:cNvPr id="28" name="テキスト プレースホルダー 3">
            <a:extLst>
              <a:ext uri="{FF2B5EF4-FFF2-40B4-BE49-F238E27FC236}">
                <a16:creationId xmlns:a16="http://schemas.microsoft.com/office/drawing/2014/main" id="{2CF285B7-A950-4326-A4D5-F5D542D2D65B}"/>
              </a:ext>
            </a:extLst>
          </p:cNvPr>
          <p:cNvSpPr>
            <a:spLocks noGrp="1"/>
          </p:cNvSpPr>
          <p:nvPr>
            <p:ph type="body" sz="quarter" idx="20" hasCustomPrompt="1"/>
          </p:nvPr>
        </p:nvSpPr>
        <p:spPr>
          <a:xfrm>
            <a:off x="6399647" y="3470942"/>
            <a:ext cx="4838700" cy="315915"/>
          </a:xfrm>
        </p:spPr>
        <p:txBody>
          <a:bodyPr rtlCol="0">
            <a:noAutofit/>
          </a:bodyPr>
          <a:lstStyle>
            <a:lvl1pPr>
              <a:buNone/>
              <a:defRPr sz="1800" b="1" spc="0" baseline="0">
                <a:solidFill>
                  <a:schemeClr val="tx2"/>
                </a:solidFill>
                <a:latin typeface="Meiryo UI" panose="020B0604030504040204" pitchFamily="50" charset="-128"/>
                <a:ea typeface="Meiryo UI" panose="020B0604030504040204" pitchFamily="50" charset="-128"/>
              </a:defRPr>
            </a:lvl1pPr>
            <a:lvl2pPr>
              <a:buNone/>
              <a:defRPr/>
            </a:lvl2pPr>
            <a:lvl3pPr>
              <a:buNone/>
              <a:defRPr/>
            </a:lvl3pPr>
            <a:lvl4pPr>
              <a:buNone/>
              <a:defRPr/>
            </a:lvl4pPr>
            <a:lvl5pPr>
              <a:buNone/>
              <a:defRPr/>
            </a:lvl5pPr>
          </a:lstStyle>
          <a:p>
            <a:pPr lvl="0" rtl="0"/>
            <a:r>
              <a:rPr lang="ja-JP" altLang="en-US" noProof="0" dirty="0"/>
              <a:t>クリックして編集する</a:t>
            </a:r>
          </a:p>
        </p:txBody>
      </p:sp>
      <p:sp>
        <p:nvSpPr>
          <p:cNvPr id="2" name="日付プレースホルダー 1">
            <a:extLst>
              <a:ext uri="{FF2B5EF4-FFF2-40B4-BE49-F238E27FC236}">
                <a16:creationId xmlns:a16="http://schemas.microsoft.com/office/drawing/2014/main" id="{EC45E38A-5516-4C3E-88FC-0DCBD876054B}"/>
              </a:ext>
            </a:extLst>
          </p:cNvPr>
          <p:cNvSpPr>
            <a:spLocks noGrp="1"/>
          </p:cNvSpPr>
          <p:nvPr>
            <p:ph type="dt" sz="half" idx="2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dirty="0"/>
          </a:p>
        </p:txBody>
      </p:sp>
      <p:sp>
        <p:nvSpPr>
          <p:cNvPr id="5" name="フッター プレースホルダー 4">
            <a:extLst>
              <a:ext uri="{FF2B5EF4-FFF2-40B4-BE49-F238E27FC236}">
                <a16:creationId xmlns:a16="http://schemas.microsoft.com/office/drawing/2014/main" id="{14225273-038D-4F51-A093-83D80104F21A}"/>
              </a:ext>
            </a:extLst>
          </p:cNvPr>
          <p:cNvSpPr>
            <a:spLocks noGrp="1"/>
          </p:cNvSpPr>
          <p:nvPr>
            <p:ph type="ftr" sz="quarter" idx="22"/>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b="0" dirty="0"/>
          </a:p>
        </p:txBody>
      </p:sp>
      <p:sp>
        <p:nvSpPr>
          <p:cNvPr id="6" name="スライド番号プレースホルダー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lvl1pPr>
              <a:defRPr>
                <a:latin typeface="Meiryo UI" panose="020B0604030504040204" pitchFamily="50" charset="-128"/>
                <a:ea typeface="Meiryo UI" panose="020B0604030504040204" pitchFamily="50" charset="-128"/>
              </a:defRPr>
            </a:lvl1pPr>
          </a:lstStyle>
          <a:p>
            <a:fld id="{294A09A9-5501-47C1-A89A-A340965A2BE2}" type="slidenum">
              <a:rPr lang="en-US" altLang="ja-JP" smtClean="0"/>
              <a:pPr/>
              <a:t>‹#›</a:t>
            </a:fld>
            <a:endParaRPr lang="ja-JP" altLang="en-US" dirty="0"/>
          </a:p>
        </p:txBody>
      </p:sp>
    </p:spTree>
    <p:extLst>
      <p:ext uri="{BB962C8B-B14F-4D97-AF65-F5344CB8AC3E}">
        <p14:creationId xmlns:p14="http://schemas.microsoft.com/office/powerpoint/2010/main" val="191202724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ありがとうございます">
    <p:bg>
      <p:bgPr>
        <a:solidFill>
          <a:schemeClr val="tx1"/>
        </a:solidFill>
        <a:effectLst/>
      </p:bgPr>
    </p:bg>
    <p:spTree>
      <p:nvGrpSpPr>
        <p:cNvPr id="1" name=""/>
        <p:cNvGrpSpPr/>
        <p:nvPr/>
      </p:nvGrpSpPr>
      <p:grpSpPr>
        <a:xfrm>
          <a:off x="0" y="0"/>
          <a:ext cx="0" cy="0"/>
          <a:chOff x="0" y="0"/>
          <a:chExt cx="0" cy="0"/>
        </a:xfrm>
      </p:grpSpPr>
      <p:sp>
        <p:nvSpPr>
          <p:cNvPr id="16" name="テキスト プレースホルダー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eiryo UI" panose="020B0604030504040204" pitchFamily="50" charset="-128"/>
                <a:ea typeface="Meiryo UI" panose="020B0604030504040204" pitchFamily="50" charset="-128"/>
              </a:defRPr>
            </a:lvl1pPr>
            <a:lvl2pPr>
              <a:defRPr sz="4000"/>
            </a:lvl2pPr>
            <a:lvl3pPr>
              <a:defRPr sz="4000"/>
            </a:lvl3pPr>
            <a:lvl4pPr>
              <a:defRPr sz="4000"/>
            </a:lvl4pPr>
            <a:lvl5pPr>
              <a:defRPr sz="4000"/>
            </a:lvl5pPr>
          </a:lstStyle>
          <a:p>
            <a:pPr lvl="0" rtl="0"/>
            <a:r>
              <a:rPr lang="ja-JP" altLang="en-US" noProof="0"/>
              <a:t>マスター テキストの書式設定</a:t>
            </a:r>
          </a:p>
        </p:txBody>
      </p:sp>
      <p:sp>
        <p:nvSpPr>
          <p:cNvPr id="17" name="サブタイトル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ja-JP" altLang="en-US" noProof="0"/>
              <a:t>マスター サブタイトルの書式設定</a:t>
            </a:r>
            <a:endParaRPr lang="ja-JP" altLang="en-US" noProof="0" dirty="0"/>
          </a:p>
        </p:txBody>
      </p:sp>
      <p:sp>
        <p:nvSpPr>
          <p:cNvPr id="26" name="タイトル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cxnSp>
        <p:nvCxnSpPr>
          <p:cNvPr id="27" name="直線​​コネクタ(S)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図プレースホルダー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endParaRPr lang="ja-JP" altLang="en-US" noProof="0" dirty="0"/>
          </a:p>
        </p:txBody>
      </p:sp>
      <p:grpSp>
        <p:nvGrpSpPr>
          <p:cNvPr id="30" name="グループ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フリーフォーム(F)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2" name="フリーフォーム(F)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3" name="フリーフォーム(F)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ja-JP" altLang="en-US" noProof="0" dirty="0">
                <a:latin typeface="Meiryo UI" panose="020B0604030504040204" pitchFamily="50" charset="-128"/>
                <a:ea typeface="Meiryo UI" panose="020B0604030504040204" pitchFamily="50" charset="-128"/>
              </a:endParaRPr>
            </a:p>
          </p:txBody>
        </p:sp>
      </p:grpSp>
    </p:spTree>
    <p:extLst>
      <p:ext uri="{BB962C8B-B14F-4D97-AF65-F5344CB8AC3E}">
        <p14:creationId xmlns:p14="http://schemas.microsoft.com/office/powerpoint/2010/main" val="2900872290"/>
      </p:ext>
    </p:extLst>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758A31-79C0-336B-2724-E37FEAD79A1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B7D5559-E1C0-CDC2-A875-A70E66AA740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D031545-DD48-3560-EF73-D896196AC15C}"/>
              </a:ext>
            </a:extLst>
          </p:cNvPr>
          <p:cNvSpPr>
            <a:spLocks noGrp="1"/>
          </p:cNvSpPr>
          <p:nvPr>
            <p:ph type="dt" sz="half" idx="10"/>
          </p:nvPr>
        </p:nvSpPr>
        <p:spPr/>
        <p:txBody>
          <a:bodyPr/>
          <a:lstStyle/>
          <a:p>
            <a:fld id="{0C27ACAA-9A52-4107-B2F3-33A31C523DF6}" type="datetime1">
              <a:rPr kumimoji="1" lang="ja-JP" altLang="en-US" smtClean="0"/>
              <a:t>2023/6/27</a:t>
            </a:fld>
            <a:endParaRPr kumimoji="1" lang="ja-JP" altLang="en-US"/>
          </a:p>
        </p:txBody>
      </p:sp>
      <p:sp>
        <p:nvSpPr>
          <p:cNvPr id="5" name="フッター プレースホルダー 4">
            <a:extLst>
              <a:ext uri="{FF2B5EF4-FFF2-40B4-BE49-F238E27FC236}">
                <a16:creationId xmlns:a16="http://schemas.microsoft.com/office/drawing/2014/main" id="{671FE33B-BCF2-D8E0-C4D8-C10E40E1DB6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60A59FF-76F0-F36C-426E-2C9EE3E954DB}"/>
              </a:ext>
            </a:extLst>
          </p:cNvPr>
          <p:cNvSpPr>
            <a:spLocks noGrp="1"/>
          </p:cNvSpPr>
          <p:nvPr>
            <p:ph type="sldNum" sz="quarter" idx="12"/>
          </p:nvPr>
        </p:nvSpPr>
        <p:spPr/>
        <p:txBody>
          <a:bodyPr/>
          <a:lstStyle/>
          <a:p>
            <a:fld id="{A78474D3-A57A-4295-82A6-150DE496DED7}" type="slidenum">
              <a:rPr kumimoji="1" lang="ja-JP" altLang="en-US" smtClean="0"/>
              <a:t>‹#›</a:t>
            </a:fld>
            <a:endParaRPr kumimoji="1" lang="ja-JP" altLang="en-US"/>
          </a:p>
        </p:txBody>
      </p:sp>
    </p:spTree>
    <p:extLst>
      <p:ext uri="{BB962C8B-B14F-4D97-AF65-F5344CB8AC3E}">
        <p14:creationId xmlns:p14="http://schemas.microsoft.com/office/powerpoint/2010/main" val="3933830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C8E85E-D38C-1FE5-731A-9013965E0C9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FB90BC6-B7C5-BCBE-69E9-035883815C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10782C2-21A1-B538-16F2-34FBF7DB6FAD}"/>
              </a:ext>
            </a:extLst>
          </p:cNvPr>
          <p:cNvSpPr>
            <a:spLocks noGrp="1"/>
          </p:cNvSpPr>
          <p:nvPr>
            <p:ph type="dt" sz="half" idx="10"/>
          </p:nvPr>
        </p:nvSpPr>
        <p:spPr/>
        <p:txBody>
          <a:bodyPr/>
          <a:lstStyle/>
          <a:p>
            <a:fld id="{A25DA785-13A5-0946-90C1-7475B5E75B11}" type="datetimeFigureOut">
              <a:rPr kumimoji="1" lang="ja-JP" altLang="en-US" smtClean="0"/>
              <a:t>2023/6/27</a:t>
            </a:fld>
            <a:endParaRPr kumimoji="1" lang="ja-JP" altLang="en-US"/>
          </a:p>
        </p:txBody>
      </p:sp>
      <p:sp>
        <p:nvSpPr>
          <p:cNvPr id="5" name="フッター プレースホルダー 4">
            <a:extLst>
              <a:ext uri="{FF2B5EF4-FFF2-40B4-BE49-F238E27FC236}">
                <a16:creationId xmlns:a16="http://schemas.microsoft.com/office/drawing/2014/main" id="{63634B5E-1480-1ECD-4223-5034DE79C23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B86E7D5-863D-51D6-C651-31DE83DAA147}"/>
              </a:ext>
            </a:extLst>
          </p:cNvPr>
          <p:cNvSpPr>
            <a:spLocks noGrp="1"/>
          </p:cNvSpPr>
          <p:nvPr>
            <p:ph type="sldNum" sz="quarter" idx="12"/>
          </p:nvPr>
        </p:nvSpPr>
        <p:spPr/>
        <p:txBody>
          <a:bodyPr/>
          <a:lstStyle/>
          <a:p>
            <a:fld id="{ECC48F1C-DF81-D34A-8FF3-174E2A29DBB4}" type="slidenum">
              <a:rPr kumimoji="1" lang="ja-JP" altLang="en-US" smtClean="0"/>
              <a:t>‹#›</a:t>
            </a:fld>
            <a:endParaRPr kumimoji="1" lang="ja-JP" altLang="en-US"/>
          </a:p>
        </p:txBody>
      </p:sp>
    </p:spTree>
    <p:extLst>
      <p:ext uri="{BB962C8B-B14F-4D97-AF65-F5344CB8AC3E}">
        <p14:creationId xmlns:p14="http://schemas.microsoft.com/office/powerpoint/2010/main" val="1943782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0E763B-6CF5-FBAE-EAC8-476D95635ED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0C6F68E-0420-F577-9E94-C22EB117C7A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5477405-7FC7-FEFD-F29C-7D14A80F2E4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10D593B-0B22-DB1E-4C0D-8312707FE96F}"/>
              </a:ext>
            </a:extLst>
          </p:cNvPr>
          <p:cNvSpPr>
            <a:spLocks noGrp="1"/>
          </p:cNvSpPr>
          <p:nvPr>
            <p:ph type="dt" sz="half" idx="10"/>
          </p:nvPr>
        </p:nvSpPr>
        <p:spPr/>
        <p:txBody>
          <a:bodyPr/>
          <a:lstStyle/>
          <a:p>
            <a:fld id="{A25DA785-13A5-0946-90C1-7475B5E75B11}" type="datetimeFigureOut">
              <a:rPr kumimoji="1" lang="ja-JP" altLang="en-US" smtClean="0"/>
              <a:t>2023/6/27</a:t>
            </a:fld>
            <a:endParaRPr kumimoji="1" lang="ja-JP" altLang="en-US"/>
          </a:p>
        </p:txBody>
      </p:sp>
      <p:sp>
        <p:nvSpPr>
          <p:cNvPr id="6" name="フッター プレースホルダー 5">
            <a:extLst>
              <a:ext uri="{FF2B5EF4-FFF2-40B4-BE49-F238E27FC236}">
                <a16:creationId xmlns:a16="http://schemas.microsoft.com/office/drawing/2014/main" id="{215CAFE8-7DC0-4D00-66A6-F641EBB8D46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88DFD59-A40B-E2C0-9CEE-FFEAA1E62156}"/>
              </a:ext>
            </a:extLst>
          </p:cNvPr>
          <p:cNvSpPr>
            <a:spLocks noGrp="1"/>
          </p:cNvSpPr>
          <p:nvPr>
            <p:ph type="sldNum" sz="quarter" idx="12"/>
          </p:nvPr>
        </p:nvSpPr>
        <p:spPr/>
        <p:txBody>
          <a:bodyPr/>
          <a:lstStyle/>
          <a:p>
            <a:fld id="{ECC48F1C-DF81-D34A-8FF3-174E2A29DBB4}" type="slidenum">
              <a:rPr kumimoji="1" lang="ja-JP" altLang="en-US" smtClean="0"/>
              <a:t>‹#›</a:t>
            </a:fld>
            <a:endParaRPr kumimoji="1" lang="ja-JP" altLang="en-US"/>
          </a:p>
        </p:txBody>
      </p:sp>
    </p:spTree>
    <p:extLst>
      <p:ext uri="{BB962C8B-B14F-4D97-AF65-F5344CB8AC3E}">
        <p14:creationId xmlns:p14="http://schemas.microsoft.com/office/powerpoint/2010/main" val="1219548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65F3F1-5A48-151B-F3E1-EB215403954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AA8EC73-D647-052E-6B92-25E98C80F5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BECDFED-067C-F556-DF5E-2B23FFF6130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6615D5D-EC6E-4F76-9C29-816077CB5F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1259447-E0AA-D008-F615-5D0D0CF64EB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676F0FB-9F85-7D08-C979-EE04454537D7}"/>
              </a:ext>
            </a:extLst>
          </p:cNvPr>
          <p:cNvSpPr>
            <a:spLocks noGrp="1"/>
          </p:cNvSpPr>
          <p:nvPr>
            <p:ph type="dt" sz="half" idx="10"/>
          </p:nvPr>
        </p:nvSpPr>
        <p:spPr/>
        <p:txBody>
          <a:bodyPr/>
          <a:lstStyle/>
          <a:p>
            <a:fld id="{A25DA785-13A5-0946-90C1-7475B5E75B11}" type="datetimeFigureOut">
              <a:rPr kumimoji="1" lang="ja-JP" altLang="en-US" smtClean="0"/>
              <a:t>2023/6/27</a:t>
            </a:fld>
            <a:endParaRPr kumimoji="1" lang="ja-JP" altLang="en-US"/>
          </a:p>
        </p:txBody>
      </p:sp>
      <p:sp>
        <p:nvSpPr>
          <p:cNvPr id="8" name="フッター プレースホルダー 7">
            <a:extLst>
              <a:ext uri="{FF2B5EF4-FFF2-40B4-BE49-F238E27FC236}">
                <a16:creationId xmlns:a16="http://schemas.microsoft.com/office/drawing/2014/main" id="{D22DE61E-45EA-44EC-29EF-CEB8704B2AE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0E6FC01-CAF9-C7E0-BF00-29DF69C17A43}"/>
              </a:ext>
            </a:extLst>
          </p:cNvPr>
          <p:cNvSpPr>
            <a:spLocks noGrp="1"/>
          </p:cNvSpPr>
          <p:nvPr>
            <p:ph type="sldNum" sz="quarter" idx="12"/>
          </p:nvPr>
        </p:nvSpPr>
        <p:spPr/>
        <p:txBody>
          <a:bodyPr/>
          <a:lstStyle/>
          <a:p>
            <a:fld id="{ECC48F1C-DF81-D34A-8FF3-174E2A29DBB4}" type="slidenum">
              <a:rPr kumimoji="1" lang="ja-JP" altLang="en-US" smtClean="0"/>
              <a:t>‹#›</a:t>
            </a:fld>
            <a:endParaRPr kumimoji="1" lang="ja-JP" altLang="en-US"/>
          </a:p>
        </p:txBody>
      </p:sp>
    </p:spTree>
    <p:extLst>
      <p:ext uri="{BB962C8B-B14F-4D97-AF65-F5344CB8AC3E}">
        <p14:creationId xmlns:p14="http://schemas.microsoft.com/office/powerpoint/2010/main" val="2205883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7B3DCB-328D-FD98-A8D0-BC94543E9DA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7E547DC-3D4F-5B32-AE6E-FF261741643E}"/>
              </a:ext>
            </a:extLst>
          </p:cNvPr>
          <p:cNvSpPr>
            <a:spLocks noGrp="1"/>
          </p:cNvSpPr>
          <p:nvPr>
            <p:ph type="dt" sz="half" idx="10"/>
          </p:nvPr>
        </p:nvSpPr>
        <p:spPr/>
        <p:txBody>
          <a:bodyPr/>
          <a:lstStyle/>
          <a:p>
            <a:fld id="{A25DA785-13A5-0946-90C1-7475B5E75B11}" type="datetimeFigureOut">
              <a:rPr kumimoji="1" lang="ja-JP" altLang="en-US" smtClean="0"/>
              <a:t>2023/6/27</a:t>
            </a:fld>
            <a:endParaRPr kumimoji="1" lang="ja-JP" altLang="en-US"/>
          </a:p>
        </p:txBody>
      </p:sp>
      <p:sp>
        <p:nvSpPr>
          <p:cNvPr id="4" name="フッター プレースホルダー 3">
            <a:extLst>
              <a:ext uri="{FF2B5EF4-FFF2-40B4-BE49-F238E27FC236}">
                <a16:creationId xmlns:a16="http://schemas.microsoft.com/office/drawing/2014/main" id="{2F848DB0-67BF-7D00-A640-F5E843E31F2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1ABC0B2-A6C6-6948-B192-9D121C91C5DD}"/>
              </a:ext>
            </a:extLst>
          </p:cNvPr>
          <p:cNvSpPr>
            <a:spLocks noGrp="1"/>
          </p:cNvSpPr>
          <p:nvPr>
            <p:ph type="sldNum" sz="quarter" idx="12"/>
          </p:nvPr>
        </p:nvSpPr>
        <p:spPr/>
        <p:txBody>
          <a:bodyPr/>
          <a:lstStyle/>
          <a:p>
            <a:fld id="{ECC48F1C-DF81-D34A-8FF3-174E2A29DBB4}" type="slidenum">
              <a:rPr kumimoji="1" lang="ja-JP" altLang="en-US" smtClean="0"/>
              <a:t>‹#›</a:t>
            </a:fld>
            <a:endParaRPr kumimoji="1" lang="ja-JP" altLang="en-US"/>
          </a:p>
        </p:txBody>
      </p:sp>
    </p:spTree>
    <p:extLst>
      <p:ext uri="{BB962C8B-B14F-4D97-AF65-F5344CB8AC3E}">
        <p14:creationId xmlns:p14="http://schemas.microsoft.com/office/powerpoint/2010/main" val="374455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D582239-642C-C228-0A1F-2C21D4EA3774}"/>
              </a:ext>
            </a:extLst>
          </p:cNvPr>
          <p:cNvSpPr>
            <a:spLocks noGrp="1"/>
          </p:cNvSpPr>
          <p:nvPr>
            <p:ph type="dt" sz="half" idx="10"/>
          </p:nvPr>
        </p:nvSpPr>
        <p:spPr/>
        <p:txBody>
          <a:bodyPr/>
          <a:lstStyle/>
          <a:p>
            <a:fld id="{A25DA785-13A5-0946-90C1-7475B5E75B11}" type="datetimeFigureOut">
              <a:rPr kumimoji="1" lang="ja-JP" altLang="en-US" smtClean="0"/>
              <a:t>2023/6/27</a:t>
            </a:fld>
            <a:endParaRPr kumimoji="1" lang="ja-JP" altLang="en-US"/>
          </a:p>
        </p:txBody>
      </p:sp>
      <p:sp>
        <p:nvSpPr>
          <p:cNvPr id="3" name="フッター プレースホルダー 2">
            <a:extLst>
              <a:ext uri="{FF2B5EF4-FFF2-40B4-BE49-F238E27FC236}">
                <a16:creationId xmlns:a16="http://schemas.microsoft.com/office/drawing/2014/main" id="{724DC52F-6B87-BACF-3F19-77083E8AC6E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43BFA4C-16C6-64E1-8F28-6ADE33D8610D}"/>
              </a:ext>
            </a:extLst>
          </p:cNvPr>
          <p:cNvSpPr>
            <a:spLocks noGrp="1"/>
          </p:cNvSpPr>
          <p:nvPr>
            <p:ph type="sldNum" sz="quarter" idx="12"/>
          </p:nvPr>
        </p:nvSpPr>
        <p:spPr/>
        <p:txBody>
          <a:bodyPr/>
          <a:lstStyle/>
          <a:p>
            <a:fld id="{ECC48F1C-DF81-D34A-8FF3-174E2A29DBB4}" type="slidenum">
              <a:rPr kumimoji="1" lang="ja-JP" altLang="en-US" smtClean="0"/>
              <a:t>‹#›</a:t>
            </a:fld>
            <a:endParaRPr kumimoji="1" lang="ja-JP" altLang="en-US"/>
          </a:p>
        </p:txBody>
      </p:sp>
    </p:spTree>
    <p:extLst>
      <p:ext uri="{BB962C8B-B14F-4D97-AF65-F5344CB8AC3E}">
        <p14:creationId xmlns:p14="http://schemas.microsoft.com/office/powerpoint/2010/main" val="2148953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9A6CDF-5737-B2A9-5D4C-9366C21EFF7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45F485F-22B2-09C1-D65D-A9E272706E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F814558-6154-4C7C-AAB4-758B36D8B0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5C5EC12-C325-9E96-B8E0-0FC7701AFC96}"/>
              </a:ext>
            </a:extLst>
          </p:cNvPr>
          <p:cNvSpPr>
            <a:spLocks noGrp="1"/>
          </p:cNvSpPr>
          <p:nvPr>
            <p:ph type="dt" sz="half" idx="10"/>
          </p:nvPr>
        </p:nvSpPr>
        <p:spPr/>
        <p:txBody>
          <a:bodyPr/>
          <a:lstStyle/>
          <a:p>
            <a:fld id="{A25DA785-13A5-0946-90C1-7475B5E75B11}" type="datetimeFigureOut">
              <a:rPr kumimoji="1" lang="ja-JP" altLang="en-US" smtClean="0"/>
              <a:t>2023/6/27</a:t>
            </a:fld>
            <a:endParaRPr kumimoji="1" lang="ja-JP" altLang="en-US"/>
          </a:p>
        </p:txBody>
      </p:sp>
      <p:sp>
        <p:nvSpPr>
          <p:cNvPr id="6" name="フッター プレースホルダー 5">
            <a:extLst>
              <a:ext uri="{FF2B5EF4-FFF2-40B4-BE49-F238E27FC236}">
                <a16:creationId xmlns:a16="http://schemas.microsoft.com/office/drawing/2014/main" id="{BB1D24EA-6BDE-93AE-8B7A-AE35A06C684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668065E-629D-C81A-A2CC-968902A225CE}"/>
              </a:ext>
            </a:extLst>
          </p:cNvPr>
          <p:cNvSpPr>
            <a:spLocks noGrp="1"/>
          </p:cNvSpPr>
          <p:nvPr>
            <p:ph type="sldNum" sz="quarter" idx="12"/>
          </p:nvPr>
        </p:nvSpPr>
        <p:spPr/>
        <p:txBody>
          <a:bodyPr/>
          <a:lstStyle/>
          <a:p>
            <a:fld id="{ECC48F1C-DF81-D34A-8FF3-174E2A29DBB4}" type="slidenum">
              <a:rPr kumimoji="1" lang="ja-JP" altLang="en-US" smtClean="0"/>
              <a:t>‹#›</a:t>
            </a:fld>
            <a:endParaRPr kumimoji="1" lang="ja-JP" altLang="en-US"/>
          </a:p>
        </p:txBody>
      </p:sp>
    </p:spTree>
    <p:extLst>
      <p:ext uri="{BB962C8B-B14F-4D97-AF65-F5344CB8AC3E}">
        <p14:creationId xmlns:p14="http://schemas.microsoft.com/office/powerpoint/2010/main" val="2115140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0676A5-8CA8-E7AE-D059-6C784471BA9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5C1EA9E-287D-FA9D-AFC5-F03C1A357A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E99440F-D22D-CBE4-7102-DCDF7E999A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008E046-1B4C-FB53-7595-700D8BE2116E}"/>
              </a:ext>
            </a:extLst>
          </p:cNvPr>
          <p:cNvSpPr>
            <a:spLocks noGrp="1"/>
          </p:cNvSpPr>
          <p:nvPr>
            <p:ph type="dt" sz="half" idx="10"/>
          </p:nvPr>
        </p:nvSpPr>
        <p:spPr/>
        <p:txBody>
          <a:bodyPr/>
          <a:lstStyle/>
          <a:p>
            <a:fld id="{A25DA785-13A5-0946-90C1-7475B5E75B11}" type="datetimeFigureOut">
              <a:rPr kumimoji="1" lang="ja-JP" altLang="en-US" smtClean="0"/>
              <a:t>2023/6/27</a:t>
            </a:fld>
            <a:endParaRPr kumimoji="1" lang="ja-JP" altLang="en-US"/>
          </a:p>
        </p:txBody>
      </p:sp>
      <p:sp>
        <p:nvSpPr>
          <p:cNvPr id="6" name="フッター プレースホルダー 5">
            <a:extLst>
              <a:ext uri="{FF2B5EF4-FFF2-40B4-BE49-F238E27FC236}">
                <a16:creationId xmlns:a16="http://schemas.microsoft.com/office/drawing/2014/main" id="{9D27AAF7-D66F-42C9-5D6E-7B790FBB19D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DDDD148-0087-A565-8C61-0670AD600AF3}"/>
              </a:ext>
            </a:extLst>
          </p:cNvPr>
          <p:cNvSpPr>
            <a:spLocks noGrp="1"/>
          </p:cNvSpPr>
          <p:nvPr>
            <p:ph type="sldNum" sz="quarter" idx="12"/>
          </p:nvPr>
        </p:nvSpPr>
        <p:spPr/>
        <p:txBody>
          <a:bodyPr/>
          <a:lstStyle/>
          <a:p>
            <a:fld id="{ECC48F1C-DF81-D34A-8FF3-174E2A29DBB4}" type="slidenum">
              <a:rPr kumimoji="1" lang="ja-JP" altLang="en-US" smtClean="0"/>
              <a:t>‹#›</a:t>
            </a:fld>
            <a:endParaRPr kumimoji="1" lang="ja-JP" altLang="en-US"/>
          </a:p>
        </p:txBody>
      </p:sp>
    </p:spTree>
    <p:extLst>
      <p:ext uri="{BB962C8B-B14F-4D97-AF65-F5344CB8AC3E}">
        <p14:creationId xmlns:p14="http://schemas.microsoft.com/office/powerpoint/2010/main" val="4239904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8DAE51A-7FB5-0F51-C5E4-9C66984D21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C643617-C37B-9651-97D9-BD08ED3F23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77B167F-CD8D-17F1-7051-1C22EEC38B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DA785-13A5-0946-90C1-7475B5E75B11}" type="datetimeFigureOut">
              <a:rPr kumimoji="1" lang="ja-JP" altLang="en-US" smtClean="0"/>
              <a:t>2023/6/27</a:t>
            </a:fld>
            <a:endParaRPr kumimoji="1" lang="ja-JP" altLang="en-US"/>
          </a:p>
        </p:txBody>
      </p:sp>
      <p:sp>
        <p:nvSpPr>
          <p:cNvPr id="5" name="フッター プレースホルダー 4">
            <a:extLst>
              <a:ext uri="{FF2B5EF4-FFF2-40B4-BE49-F238E27FC236}">
                <a16:creationId xmlns:a16="http://schemas.microsoft.com/office/drawing/2014/main" id="{FCDEA944-9C17-5EA3-89FC-F2777554C6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7F848A7-650D-FD1E-2AA6-59C6610245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C48F1C-DF81-D34A-8FF3-174E2A29DBB4}" type="slidenum">
              <a:rPr kumimoji="1" lang="ja-JP" altLang="en-US" smtClean="0"/>
              <a:t>‹#›</a:t>
            </a:fld>
            <a:endParaRPr kumimoji="1" lang="ja-JP" altLang="en-US"/>
          </a:p>
        </p:txBody>
      </p:sp>
    </p:spTree>
    <p:extLst>
      <p:ext uri="{BB962C8B-B14F-4D97-AF65-F5344CB8AC3E}">
        <p14:creationId xmlns:p14="http://schemas.microsoft.com/office/powerpoint/2010/main" val="74113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12" name="タイトル プレースホルダー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ja-JP" altLang="en-US" noProof="0"/>
              <a:t>マスター タイトルの書式設定</a:t>
            </a:r>
          </a:p>
        </p:txBody>
      </p:sp>
      <p:sp>
        <p:nvSpPr>
          <p:cNvPr id="30" name="日付プレースホルダー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eiryo UI" panose="020B0604030504040204" pitchFamily="50" charset="-128"/>
                <a:ea typeface="Meiryo UI" panose="020B0604030504040204" pitchFamily="50" charset="-128"/>
              </a:defRPr>
            </a:lvl1pPr>
          </a:lstStyle>
          <a:p>
            <a:endParaRPr lang="ja-JP" altLang="en-US" dirty="0">
              <a:latin typeface="Meiryo UI" panose="020B0604030504040204" pitchFamily="50" charset="-128"/>
              <a:ea typeface="Meiryo UI" panose="020B0604030504040204" pitchFamily="50" charset="-128"/>
            </a:endParaRPr>
          </a:p>
        </p:txBody>
      </p:sp>
      <p:sp>
        <p:nvSpPr>
          <p:cNvPr id="31" name="フッター プレースホルダー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1" i="0">
                <a:solidFill>
                  <a:schemeClr val="bg1"/>
                </a:solidFill>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32" name="スライド番号プレースホルダー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eiryo UI" panose="020B0604030504040204" pitchFamily="50" charset="-128"/>
                <a:ea typeface="Meiryo UI" panose="020B0604030504040204" pitchFamily="50" charset="-128"/>
              </a:defRPr>
            </a:lvl1pPr>
          </a:lstStyle>
          <a:p>
            <a:fld id="{294A09A9-5501-47C1-A89A-A340965A2BE2}" type="slidenum">
              <a:rPr lang="en-US" altLang="ja-JP" smtClean="0"/>
              <a:p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576192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l" defTabSz="914400" rtl="0" eaLnBrk="1" latinLnBrk="0" hangingPunct="1">
        <a:lnSpc>
          <a:spcPct val="90000"/>
        </a:lnSpc>
        <a:spcBef>
          <a:spcPct val="0"/>
        </a:spcBef>
        <a:buNone/>
        <a:defRPr kumimoji="1" sz="4400" b="1" i="0" kern="1200" spc="100" baseline="0">
          <a:solidFill>
            <a:schemeClr val="bg1"/>
          </a:solidFill>
          <a:latin typeface="Meiryo UI" panose="020B0604030504040204" pitchFamily="50" charset="-128"/>
          <a:ea typeface="Meiryo UI" panose="020B0604030504040204" pitchFamily="50" charset="-128"/>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b="0" i="0" kern="1200">
          <a:solidFill>
            <a:schemeClr val="bg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b="0" i="0" kern="1200">
          <a:solidFill>
            <a:schemeClr val="bg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b="0" i="0" kern="1200">
          <a:solidFill>
            <a:schemeClr val="bg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b="0" i="0" kern="1200">
          <a:solidFill>
            <a:schemeClr val="bg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b="0" i="0" kern="1200">
          <a:solidFill>
            <a:schemeClr val="bg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customXml" Target="../ink/ink1.xml"/><Relationship Id="rId7" Type="http://schemas.openxmlformats.org/officeDocument/2006/relationships/image" Target="../media/image3.png"/><Relationship Id="rId12" Type="http://schemas.microsoft.com/office/2007/relationships/hdphoto" Target="../media/hdphoto3.wdp"/><Relationship Id="rId2" Type="http://schemas.openxmlformats.org/officeDocument/2006/relationships/notesSlide" Target="../notesSlides/notesSlide1.xml"/><Relationship Id="rId1" Type="http://schemas.openxmlformats.org/officeDocument/2006/relationships/slideLayout" Target="../slideLayouts/slideLayout23.xml"/><Relationship Id="rId6" Type="http://schemas.openxmlformats.org/officeDocument/2006/relationships/image" Target="../media/image2.png"/><Relationship Id="rId11" Type="http://schemas.openxmlformats.org/officeDocument/2006/relationships/image" Target="../media/image5.png"/><Relationship Id="rId5" Type="http://schemas.openxmlformats.org/officeDocument/2006/relationships/image" Target="../media/image1.png"/><Relationship Id="rId10" Type="http://schemas.microsoft.com/office/2007/relationships/hdphoto" Target="../media/hdphoto2.wdp"/><Relationship Id="rId4" Type="http://schemas.openxmlformats.org/officeDocument/2006/relationships/image" Target="../media/image60.png"/><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122DF8-59D4-D94D-8ED9-F2F319899DBF}"/>
              </a:ext>
            </a:extLst>
          </p:cNvPr>
          <p:cNvSpPr>
            <a:spLocks noGrp="1"/>
          </p:cNvSpPr>
          <p:nvPr>
            <p:ph type="title"/>
          </p:nvPr>
        </p:nvSpPr>
        <p:spPr>
          <a:xfrm>
            <a:off x="665759" y="384948"/>
            <a:ext cx="8291974" cy="733052"/>
          </a:xfrm>
        </p:spPr>
        <p:txBody>
          <a:bodyPr rtlCol="0">
            <a:normAutofit/>
          </a:bodyPr>
          <a:lstStyle/>
          <a:p>
            <a:pPr rtl="0"/>
            <a:r>
              <a:rPr lang="en-US" altLang="ja-JP" dirty="0"/>
              <a:t>3</a:t>
            </a:r>
            <a:r>
              <a:rPr lang="ja-JP" altLang="en-US"/>
              <a:t>点同時聴診による心音分離案</a:t>
            </a:r>
            <a:endParaRPr lang="ja-JP" altLang="en-US" dirty="0">
              <a:latin typeface="Meiryo UI" panose="020B0604030504040204" pitchFamily="50" charset="-128"/>
              <a:ea typeface="Meiryo UI" panose="020B0604030504040204" pitchFamily="50" charset="-128"/>
            </a:endParaRPr>
          </a:p>
        </p:txBody>
      </p:sp>
      <mc:AlternateContent xmlns:mc="http://schemas.openxmlformats.org/markup-compatibility/2006" xmlns:p14="http://schemas.microsoft.com/office/powerpoint/2010/main">
        <mc:Choice Requires="p14">
          <p:contentPart p14:bwMode="auto" r:id="rId3">
            <p14:nvContentPartPr>
              <p14:cNvPr id="6" name="インク 5">
                <a:extLst>
                  <a:ext uri="{FF2B5EF4-FFF2-40B4-BE49-F238E27FC236}">
                    <a16:creationId xmlns:a16="http://schemas.microsoft.com/office/drawing/2014/main" id="{350A8DA3-271D-6A24-1D14-ED4C94A489A9}"/>
                  </a:ext>
                </a:extLst>
              </p14:cNvPr>
              <p14:cNvContentPartPr/>
              <p14:nvPr/>
            </p14:nvContentPartPr>
            <p14:xfrm>
              <a:off x="921651" y="1714105"/>
              <a:ext cx="2350800" cy="277920"/>
            </p14:xfrm>
          </p:contentPart>
        </mc:Choice>
        <mc:Fallback xmlns="">
          <p:pic>
            <p:nvPicPr>
              <p:cNvPr id="6" name="インク 5">
                <a:extLst>
                  <a:ext uri="{FF2B5EF4-FFF2-40B4-BE49-F238E27FC236}">
                    <a16:creationId xmlns:a16="http://schemas.microsoft.com/office/drawing/2014/main" id="{350A8DA3-271D-6A24-1D14-ED4C94A489A9}"/>
                  </a:ext>
                </a:extLst>
              </p:cNvPr>
              <p:cNvPicPr/>
              <p:nvPr/>
            </p:nvPicPr>
            <p:blipFill>
              <a:blip r:embed="rId4"/>
              <a:stretch>
                <a:fillRect/>
              </a:stretch>
            </p:blipFill>
            <p:spPr>
              <a:xfrm>
                <a:off x="858651" y="1651105"/>
                <a:ext cx="2476440" cy="403560"/>
              </a:xfrm>
              <a:prstGeom prst="rect">
                <a:avLst/>
              </a:prstGeom>
            </p:spPr>
          </p:pic>
        </mc:Fallback>
      </mc:AlternateContent>
      <p:cxnSp>
        <p:nvCxnSpPr>
          <p:cNvPr id="7" name="直線コネクタ 6">
            <a:extLst>
              <a:ext uri="{FF2B5EF4-FFF2-40B4-BE49-F238E27FC236}">
                <a16:creationId xmlns:a16="http://schemas.microsoft.com/office/drawing/2014/main" id="{74C1BC5C-57D6-B30D-8055-87FF18C1D855}"/>
              </a:ext>
            </a:extLst>
          </p:cNvPr>
          <p:cNvCxnSpPr>
            <a:cxnSpLocks/>
          </p:cNvCxnSpPr>
          <p:nvPr/>
        </p:nvCxnSpPr>
        <p:spPr>
          <a:xfrm>
            <a:off x="288758" y="1235242"/>
            <a:ext cx="9288379" cy="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2601E55E-DA02-301C-EA9A-CAB30B7FF1A6}"/>
              </a:ext>
            </a:extLst>
          </p:cNvPr>
          <p:cNvSpPr txBox="1"/>
          <p:nvPr/>
        </p:nvSpPr>
        <p:spPr>
          <a:xfrm>
            <a:off x="417141" y="2114213"/>
            <a:ext cx="3564632" cy="369332"/>
          </a:xfrm>
          <a:prstGeom prst="rect">
            <a:avLst/>
          </a:prstGeom>
          <a:noFill/>
        </p:spPr>
        <p:txBody>
          <a:bodyPr wrap="square" rtlCol="0">
            <a:spAutoFit/>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3</a:t>
            </a:r>
            <a:r>
              <a:rPr kumimoji="1" lang="ja-JP" altLang="en-US" sz="1800" b="1"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点同時聴診によるスペクトログラム</a:t>
            </a:r>
            <a:endParaRPr kumimoji="1" lang="ja-JP" altLang="en-US" sz="1800" b="1"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23" name="テキスト ボックス 22">
            <a:extLst>
              <a:ext uri="{FF2B5EF4-FFF2-40B4-BE49-F238E27FC236}">
                <a16:creationId xmlns:a16="http://schemas.microsoft.com/office/drawing/2014/main" id="{267747C8-72E3-7372-363E-AED7EB1843E8}"/>
              </a:ext>
            </a:extLst>
          </p:cNvPr>
          <p:cNvSpPr txBox="1"/>
          <p:nvPr/>
        </p:nvSpPr>
        <p:spPr>
          <a:xfrm>
            <a:off x="417141" y="1474673"/>
            <a:ext cx="9159996" cy="400110"/>
          </a:xfrm>
          <a:prstGeom prst="rect">
            <a:avLst/>
          </a:prstGeom>
          <a:noFill/>
        </p:spPr>
        <p:txBody>
          <a:bodyPr wrap="square" rtlCol="0">
            <a:spAutoFit/>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1" lang="ja-JP" altLang="en-US" sz="2000" b="1" i="0" u="sng"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音の発生部位によりスペクトログラムの振幅が</a:t>
            </a:r>
            <a:r>
              <a:rPr kumimoji="1" lang="ja-JP" altLang="en-US" sz="2000" b="1" i="0" u="sng"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変化することを利用</a:t>
            </a:r>
            <a:endParaRPr kumimoji="1" lang="en-US" altLang="ja-JP" sz="20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48" name="テキスト ボックス 47">
            <a:extLst>
              <a:ext uri="{FF2B5EF4-FFF2-40B4-BE49-F238E27FC236}">
                <a16:creationId xmlns:a16="http://schemas.microsoft.com/office/drawing/2014/main" id="{5733AB4E-837B-C20C-90E8-6F0A72D22148}"/>
              </a:ext>
            </a:extLst>
          </p:cNvPr>
          <p:cNvSpPr txBox="1"/>
          <p:nvPr/>
        </p:nvSpPr>
        <p:spPr>
          <a:xfrm>
            <a:off x="288149" y="5385534"/>
            <a:ext cx="6051082" cy="707886"/>
          </a:xfrm>
          <a:prstGeom prst="rect">
            <a:avLst/>
          </a:prstGeom>
          <a:noFill/>
        </p:spPr>
        <p:txBody>
          <a:bodyPr wrap="square" rtlCol="0">
            <a:spAutoFit/>
          </a:bodyPr>
          <a:lstStyle/>
          <a:p>
            <a:pPr marL="342900" marR="0" lvl="0" indent="-342900" algn="l" defTabSz="914363" rtl="0" eaLnBrk="1" fontAlgn="auto" latinLnBrk="0" hangingPunct="1">
              <a:lnSpc>
                <a:spcPct val="100000"/>
              </a:lnSpc>
              <a:spcBef>
                <a:spcPts val="0"/>
              </a:spcBef>
              <a:spcAft>
                <a:spcPts val="0"/>
              </a:spcAft>
              <a:buClrTx/>
              <a:buSzTx/>
              <a:buFont typeface="Wingdings" pitchFamily="2" charset="2"/>
              <a:buChar char="n"/>
              <a:tabLst/>
              <a:defRPr/>
            </a:pPr>
            <a:r>
              <a:rPr kumimoji="1" lang="en-US" altLang="ja-JP" sz="20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Ⅰ</a:t>
            </a:r>
            <a:r>
              <a:rPr kumimoji="1" lang="ja-JP" altLang="en-US" sz="20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と</a:t>
            </a:r>
            <a:r>
              <a:rPr kumimoji="1" lang="en-US" altLang="ja-JP" sz="20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Ⅲ</a:t>
            </a:r>
            <a:r>
              <a:rPr kumimoji="1" lang="ja-JP" altLang="en-US" sz="20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の差分を取るなどして得られた正または負の成分から心音で強くなる周波数特徴を分析できるのでは？</a:t>
            </a:r>
            <a:endParaRPr kumimoji="1" lang="en-US" altLang="ja-JP" sz="2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4" name="スライド番号プレースホルダー 6">
            <a:extLst>
              <a:ext uri="{FF2B5EF4-FFF2-40B4-BE49-F238E27FC236}">
                <a16:creationId xmlns:a16="http://schemas.microsoft.com/office/drawing/2014/main" id="{AFD97A3F-8E84-A829-8B91-A0DDED6F1FF4}"/>
              </a:ext>
            </a:extLst>
          </p:cNvPr>
          <p:cNvSpPr txBox="1">
            <a:spLocks/>
          </p:cNvSpPr>
          <p:nvPr/>
        </p:nvSpPr>
        <p:spPr>
          <a:xfrm>
            <a:off x="11930380" y="6636322"/>
            <a:ext cx="523240" cy="247651"/>
          </a:xfrm>
          <a:prstGeom prst="rect">
            <a:avLst/>
          </a:prstGeom>
        </p:spPr>
        <p:txBody>
          <a:bodyPr vert="horz" lIns="0" tIns="0" rIns="0" bIns="0" rtlCol="0" anchor="t" anchorCtr="0"/>
          <a:lstStyle>
            <a:defPPr rtl="0">
              <a:defRPr lang="ja-jp"/>
            </a:defPPr>
            <a:lvl1pPr marL="0" algn="l" defTabSz="914400" rtl="0" eaLnBrk="1" latinLnBrk="0" hangingPunct="1">
              <a:defRPr sz="1100" b="0" i="0" kern="1200">
                <a:solidFill>
                  <a:schemeClr val="bg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altLang="ja-JP" sz="1100" b="0" i="0" u="none" strike="noStrike" kern="1200" cap="none" spc="0" normalizeH="0" baseline="0" noProof="0" smtClean="0">
                <a:ln>
                  <a:noFill/>
                </a:ln>
                <a:solidFill>
                  <a:srgbClr val="000000"/>
                </a:solidFill>
                <a:effectLst/>
                <a:uLnTx/>
                <a:uFillTx/>
                <a:latin typeface="Meiryo UI" panose="020B0604030504040204" pitchFamily="50" charset="-128"/>
                <a:ea typeface="Meiryo UI" panose="020B0604030504040204"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1</a:t>
            </a:fld>
            <a:endParaRPr kumimoji="0" lang="ja-JP" altLang="en-US" sz="11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pic>
        <p:nvPicPr>
          <p:cNvPr id="1026" name="Picture 2">
            <a:extLst>
              <a:ext uri="{FF2B5EF4-FFF2-40B4-BE49-F238E27FC236}">
                <a16:creationId xmlns:a16="http://schemas.microsoft.com/office/drawing/2014/main" id="{B23E2AF2-623A-AE54-387B-83ABB9E37D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6556" y="2738267"/>
            <a:ext cx="2286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5" name="図 4" descr="ダイアグラム&#10;&#10;自動的に生成された説明">
            <a:extLst>
              <a:ext uri="{FF2B5EF4-FFF2-40B4-BE49-F238E27FC236}">
                <a16:creationId xmlns:a16="http://schemas.microsoft.com/office/drawing/2014/main" id="{88674306-56A4-32EC-DEB6-A3275E72EA34}"/>
              </a:ext>
            </a:extLst>
          </p:cNvPr>
          <p:cNvPicPr>
            <a:picLocks noChangeAspect="1"/>
          </p:cNvPicPr>
          <p:nvPr/>
        </p:nvPicPr>
        <p:blipFill rotWithShape="1">
          <a:blip r:embed="rId6">
            <a:extLst>
              <a:ext uri="{28A0092B-C50C-407E-A947-70E740481C1C}">
                <a14:useLocalDpi xmlns:a14="http://schemas.microsoft.com/office/drawing/2010/main" val="0"/>
              </a:ext>
            </a:extLst>
          </a:blip>
          <a:srcRect l="6586" t="6732" b="5266"/>
          <a:stretch/>
        </p:blipFill>
        <p:spPr>
          <a:xfrm>
            <a:off x="6233860" y="2723470"/>
            <a:ext cx="2254145" cy="2172531"/>
          </a:xfrm>
          <a:prstGeom prst="rect">
            <a:avLst/>
          </a:prstGeom>
        </p:spPr>
      </p:pic>
      <p:pic>
        <p:nvPicPr>
          <p:cNvPr id="21" name="図 20" descr="水, 夕日, 大きい, モニター が含まれている画像&#10;&#10;自動的に生成された説明">
            <a:extLst>
              <a:ext uri="{FF2B5EF4-FFF2-40B4-BE49-F238E27FC236}">
                <a16:creationId xmlns:a16="http://schemas.microsoft.com/office/drawing/2014/main" id="{6F81A067-8376-71BB-9E35-F3AF03F83611}"/>
              </a:ext>
            </a:extLst>
          </p:cNvPr>
          <p:cNvPicPr>
            <a:picLocks noChangeAspect="1"/>
          </p:cNvPicPr>
          <p:nvPr/>
        </p:nvPicPr>
        <p:blipFill rotWithShape="1">
          <a:blip r:embed="rId7">
            <a:extLst>
              <a:ext uri="{BEBA8EAE-BF5A-486C-A8C5-ECC9F3942E4B}">
                <a14:imgProps xmlns:a14="http://schemas.microsoft.com/office/drawing/2010/main">
                  <a14:imgLayer r:embed="rId8">
                    <a14:imgEffect>
                      <a14:saturation sat="400000"/>
                    </a14:imgEffect>
                  </a14:imgLayer>
                </a14:imgProps>
              </a:ext>
              <a:ext uri="{28A0092B-C50C-407E-A947-70E740481C1C}">
                <a14:useLocalDpi xmlns:a14="http://schemas.microsoft.com/office/drawing/2010/main" val="0"/>
              </a:ext>
            </a:extLst>
          </a:blip>
          <a:srcRect r="10805"/>
          <a:stretch/>
        </p:blipFill>
        <p:spPr>
          <a:xfrm>
            <a:off x="658464" y="2738854"/>
            <a:ext cx="2176196" cy="716671"/>
          </a:xfrm>
          <a:prstGeom prst="rect">
            <a:avLst/>
          </a:prstGeom>
          <a:ln w="38100">
            <a:noFill/>
          </a:ln>
        </p:spPr>
      </p:pic>
      <p:pic>
        <p:nvPicPr>
          <p:cNvPr id="24" name="図 23" descr="水, 夕日, 大きい, モニター が含まれている画像&#10;&#10;自動的に生成された説明">
            <a:extLst>
              <a:ext uri="{FF2B5EF4-FFF2-40B4-BE49-F238E27FC236}">
                <a16:creationId xmlns:a16="http://schemas.microsoft.com/office/drawing/2014/main" id="{AE55070C-8EFF-34CE-AD3C-AB9E0D2C6AE8}"/>
              </a:ext>
            </a:extLst>
          </p:cNvPr>
          <p:cNvPicPr>
            <a:picLocks noChangeAspect="1"/>
          </p:cNvPicPr>
          <p:nvPr/>
        </p:nvPicPr>
        <p:blipFill rotWithShape="1">
          <a:blip r:embed="rId9">
            <a:extLst>
              <a:ext uri="{BEBA8EAE-BF5A-486C-A8C5-ECC9F3942E4B}">
                <a14:imgProps xmlns:a14="http://schemas.microsoft.com/office/drawing/2010/main">
                  <a14:imgLayer r:embed="rId10">
                    <a14:imgEffect>
                      <a14:saturation sat="33000"/>
                    </a14:imgEffect>
                  </a14:imgLayer>
                </a14:imgProps>
              </a:ext>
              <a:ext uri="{28A0092B-C50C-407E-A947-70E740481C1C}">
                <a14:useLocalDpi xmlns:a14="http://schemas.microsoft.com/office/drawing/2010/main" val="0"/>
              </a:ext>
            </a:extLst>
          </a:blip>
          <a:srcRect r="10805"/>
          <a:stretch/>
        </p:blipFill>
        <p:spPr>
          <a:xfrm>
            <a:off x="9118574" y="5024991"/>
            <a:ext cx="2176196" cy="716671"/>
          </a:xfrm>
          <a:prstGeom prst="rect">
            <a:avLst/>
          </a:prstGeom>
          <a:ln w="38100">
            <a:noFill/>
          </a:ln>
        </p:spPr>
      </p:pic>
      <p:pic>
        <p:nvPicPr>
          <p:cNvPr id="25" name="図 24" descr="水, 夕日, 大きい, モニター が含まれている画像&#10;&#10;自動的に生成された説明">
            <a:extLst>
              <a:ext uri="{FF2B5EF4-FFF2-40B4-BE49-F238E27FC236}">
                <a16:creationId xmlns:a16="http://schemas.microsoft.com/office/drawing/2014/main" id="{49405472-65C5-F4B9-CF6C-B798CDAB4B8D}"/>
              </a:ext>
            </a:extLst>
          </p:cNvPr>
          <p:cNvPicPr>
            <a:picLocks noChangeAspect="1"/>
          </p:cNvPicPr>
          <p:nvPr/>
        </p:nvPicPr>
        <p:blipFill rotWithShape="1">
          <a:blip r:embed="rId11">
            <a:extLst>
              <a:ext uri="{BEBA8EAE-BF5A-486C-A8C5-ECC9F3942E4B}">
                <a14:imgProps xmlns:a14="http://schemas.microsoft.com/office/drawing/2010/main">
                  <a14:imgLayer r:embed="rId12">
                    <a14:imgEffect>
                      <a14:saturation sat="66000"/>
                    </a14:imgEffect>
                  </a14:imgLayer>
                </a14:imgProps>
              </a:ext>
              <a:ext uri="{28A0092B-C50C-407E-A947-70E740481C1C}">
                <a14:useLocalDpi xmlns:a14="http://schemas.microsoft.com/office/drawing/2010/main" val="0"/>
              </a:ext>
            </a:extLst>
          </a:blip>
          <a:srcRect r="10805"/>
          <a:stretch/>
        </p:blipFill>
        <p:spPr>
          <a:xfrm>
            <a:off x="9169310" y="2658373"/>
            <a:ext cx="2176196" cy="716671"/>
          </a:xfrm>
          <a:prstGeom prst="rect">
            <a:avLst/>
          </a:prstGeom>
          <a:ln w="38100">
            <a:noFill/>
          </a:ln>
        </p:spPr>
      </p:pic>
      <p:cxnSp>
        <p:nvCxnSpPr>
          <p:cNvPr id="26" name="直線矢印コネクタ 25">
            <a:extLst>
              <a:ext uri="{FF2B5EF4-FFF2-40B4-BE49-F238E27FC236}">
                <a16:creationId xmlns:a16="http://schemas.microsoft.com/office/drawing/2014/main" id="{56D827D4-E406-A98E-298C-6F020342B047}"/>
              </a:ext>
            </a:extLst>
          </p:cNvPr>
          <p:cNvCxnSpPr>
            <a:cxnSpLocks/>
            <a:stCxn id="25" idx="1"/>
          </p:cNvCxnSpPr>
          <p:nvPr/>
        </p:nvCxnSpPr>
        <p:spPr>
          <a:xfrm flipH="1">
            <a:off x="7607808" y="3016709"/>
            <a:ext cx="1561502" cy="678856"/>
          </a:xfrm>
          <a:prstGeom prst="straightConnector1">
            <a:avLst/>
          </a:prstGeom>
          <a:ln w="38100">
            <a:solidFill>
              <a:schemeClr val="bg1"/>
            </a:solidFill>
            <a:tailEnd type="triangle"/>
          </a:ln>
        </p:spPr>
        <p:style>
          <a:lnRef idx="2">
            <a:schemeClr val="accent4"/>
          </a:lnRef>
          <a:fillRef idx="0">
            <a:schemeClr val="accent4"/>
          </a:fillRef>
          <a:effectRef idx="1">
            <a:schemeClr val="accent4"/>
          </a:effectRef>
          <a:fontRef idx="minor">
            <a:schemeClr val="tx1"/>
          </a:fontRef>
        </p:style>
      </p:cxnSp>
      <p:cxnSp>
        <p:nvCxnSpPr>
          <p:cNvPr id="31" name="直線矢印コネクタ 30">
            <a:extLst>
              <a:ext uri="{FF2B5EF4-FFF2-40B4-BE49-F238E27FC236}">
                <a16:creationId xmlns:a16="http://schemas.microsoft.com/office/drawing/2014/main" id="{F617C01C-66F3-6785-33F1-724ABECA7A44}"/>
              </a:ext>
            </a:extLst>
          </p:cNvPr>
          <p:cNvCxnSpPr>
            <a:cxnSpLocks/>
            <a:stCxn id="24" idx="1"/>
          </p:cNvCxnSpPr>
          <p:nvPr/>
        </p:nvCxnSpPr>
        <p:spPr>
          <a:xfrm flipH="1" flipV="1">
            <a:off x="7961376" y="4253606"/>
            <a:ext cx="1157198" cy="1129721"/>
          </a:xfrm>
          <a:prstGeom prst="straightConnector1">
            <a:avLst/>
          </a:prstGeom>
          <a:ln w="38100">
            <a:solidFill>
              <a:schemeClr val="bg1"/>
            </a:solidFill>
            <a:tailEnd type="triangle"/>
          </a:ln>
        </p:spPr>
        <p:style>
          <a:lnRef idx="2">
            <a:schemeClr val="accent4"/>
          </a:lnRef>
          <a:fillRef idx="0">
            <a:schemeClr val="accent4"/>
          </a:fillRef>
          <a:effectRef idx="1">
            <a:schemeClr val="accent4"/>
          </a:effectRef>
          <a:fontRef idx="minor">
            <a:schemeClr val="tx1"/>
          </a:fontRef>
        </p:style>
      </p:cxnSp>
      <p:cxnSp>
        <p:nvCxnSpPr>
          <p:cNvPr id="35" name="直線矢印コネクタ 34">
            <a:extLst>
              <a:ext uri="{FF2B5EF4-FFF2-40B4-BE49-F238E27FC236}">
                <a16:creationId xmlns:a16="http://schemas.microsoft.com/office/drawing/2014/main" id="{7F907971-66CA-D19A-85A4-19DADB23D99A}"/>
              </a:ext>
            </a:extLst>
          </p:cNvPr>
          <p:cNvCxnSpPr>
            <a:cxnSpLocks/>
            <a:stCxn id="21" idx="3"/>
          </p:cNvCxnSpPr>
          <p:nvPr/>
        </p:nvCxnSpPr>
        <p:spPr>
          <a:xfrm>
            <a:off x="2834660" y="3097190"/>
            <a:ext cx="1977086" cy="516037"/>
          </a:xfrm>
          <a:prstGeom prst="straightConnector1">
            <a:avLst/>
          </a:prstGeom>
          <a:ln w="38100">
            <a:solidFill>
              <a:schemeClr val="bg1"/>
            </a:solidFill>
            <a:tailEnd type="triangle"/>
          </a:ln>
        </p:spPr>
        <p:style>
          <a:lnRef idx="2">
            <a:schemeClr val="accent4"/>
          </a:lnRef>
          <a:fillRef idx="0">
            <a:schemeClr val="accent4"/>
          </a:fillRef>
          <a:effectRef idx="1">
            <a:schemeClr val="accent4"/>
          </a:effectRef>
          <a:fontRef idx="minor">
            <a:schemeClr val="tx1"/>
          </a:fontRef>
        </p:style>
      </p:cxnSp>
      <p:sp>
        <p:nvSpPr>
          <p:cNvPr id="39" name="テキスト ボックス 38">
            <a:extLst>
              <a:ext uri="{FF2B5EF4-FFF2-40B4-BE49-F238E27FC236}">
                <a16:creationId xmlns:a16="http://schemas.microsoft.com/office/drawing/2014/main" id="{17244580-27E8-A0B4-2FF2-490BCE0D41D1}"/>
              </a:ext>
            </a:extLst>
          </p:cNvPr>
          <p:cNvSpPr txBox="1"/>
          <p:nvPr/>
        </p:nvSpPr>
        <p:spPr>
          <a:xfrm>
            <a:off x="-67774" y="3476034"/>
            <a:ext cx="3564632" cy="738664"/>
          </a:xfrm>
          <a:prstGeom prst="rect">
            <a:avLst/>
          </a:prstGeom>
          <a:noFill/>
        </p:spPr>
        <p:txBody>
          <a:bodyPr wrap="square" rtlCol="0">
            <a:spAutoFit/>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心音の特徴が強いスペクトログラム</a:t>
            </a:r>
            <a:endParaRPr kumimoji="1" lang="en-US" altLang="ja-JP" sz="1400" b="1"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0" marR="0" lvl="0" indent="0" algn="ctr" defTabSz="914363"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（おそらく心音周波数の振幅が強く</a:t>
            </a:r>
            <a:endParaRPr kumimoji="1" lang="en-US" altLang="ja-JP" sz="14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0" marR="0" lvl="0" indent="0" algn="ctr" defTabSz="914363"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呼吸音の振幅は弱い）</a:t>
            </a:r>
            <a:endParaRPr kumimoji="1" lang="ja-JP" altLang="en-US" sz="14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41" name="テキスト ボックス 40">
            <a:extLst>
              <a:ext uri="{FF2B5EF4-FFF2-40B4-BE49-F238E27FC236}">
                <a16:creationId xmlns:a16="http://schemas.microsoft.com/office/drawing/2014/main" id="{9379FE16-E00B-F1B1-EA72-41BCC41E5365}"/>
              </a:ext>
            </a:extLst>
          </p:cNvPr>
          <p:cNvSpPr txBox="1"/>
          <p:nvPr/>
        </p:nvSpPr>
        <p:spPr>
          <a:xfrm>
            <a:off x="8901888" y="3389732"/>
            <a:ext cx="2625506" cy="954107"/>
          </a:xfrm>
          <a:prstGeom prst="rect">
            <a:avLst/>
          </a:prstGeom>
          <a:noFill/>
        </p:spPr>
        <p:txBody>
          <a:bodyPr wrap="square" rtlCol="0">
            <a:spAutoFit/>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心音と呼吸音の特徴が混合するスペクトログラム</a:t>
            </a:r>
            <a:endParaRPr kumimoji="1" lang="en-US" altLang="ja-JP" sz="1400" b="1"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0" marR="0" lvl="0" indent="0" algn="ctr" defTabSz="914363"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（おそらく両者の周波数の振幅が混ざり合っている）</a:t>
            </a:r>
            <a:endParaRPr kumimoji="1" lang="ja-JP" altLang="en-US" sz="14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45" name="テキスト ボックス 44">
            <a:extLst>
              <a:ext uri="{FF2B5EF4-FFF2-40B4-BE49-F238E27FC236}">
                <a16:creationId xmlns:a16="http://schemas.microsoft.com/office/drawing/2014/main" id="{0EFE675E-61F9-2E12-50B9-71FC81AA431C}"/>
              </a:ext>
            </a:extLst>
          </p:cNvPr>
          <p:cNvSpPr txBox="1"/>
          <p:nvPr/>
        </p:nvSpPr>
        <p:spPr>
          <a:xfrm>
            <a:off x="8585703" y="5741662"/>
            <a:ext cx="3564632" cy="738664"/>
          </a:xfrm>
          <a:prstGeom prst="rect">
            <a:avLst/>
          </a:prstGeom>
          <a:noFill/>
        </p:spPr>
        <p:txBody>
          <a:bodyPr wrap="square" rtlCol="0">
            <a:spAutoFit/>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呼吸音の特徴が強いスペクトログラム</a:t>
            </a:r>
            <a:endParaRPr kumimoji="1" lang="en-US" altLang="ja-JP" sz="1400" b="1"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0" marR="0" lvl="0" indent="0" algn="ctr" defTabSz="914363"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（おそらく呼吸音周波数の振幅が強く</a:t>
            </a:r>
            <a:endParaRPr kumimoji="1" lang="en-US" altLang="ja-JP" sz="14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0" marR="0" lvl="0" indent="0" algn="ctr" defTabSz="914363"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心音の振幅は弱い）</a:t>
            </a:r>
            <a:endParaRPr kumimoji="1" lang="ja-JP" altLang="en-US" sz="14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51" name="円/楕円 50">
            <a:extLst>
              <a:ext uri="{FF2B5EF4-FFF2-40B4-BE49-F238E27FC236}">
                <a16:creationId xmlns:a16="http://schemas.microsoft.com/office/drawing/2014/main" id="{2965F349-9FAE-3415-BE18-3D2AD94746B2}"/>
              </a:ext>
            </a:extLst>
          </p:cNvPr>
          <p:cNvSpPr/>
          <p:nvPr/>
        </p:nvSpPr>
        <p:spPr>
          <a:xfrm>
            <a:off x="158496" y="2658373"/>
            <a:ext cx="499968" cy="438817"/>
          </a:xfrm>
          <a:prstGeom prst="ellipse">
            <a:avLst/>
          </a:prstGeom>
          <a:solidFill>
            <a:schemeClr val="accent1">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ysClr val="windowText" lastClr="000000"/>
                </a:solidFill>
                <a:effectLst/>
                <a:uLnTx/>
                <a:uFillTx/>
                <a:latin typeface="Franklin Gothic Book"/>
                <a:ea typeface="+mn-ea"/>
                <a:cs typeface="+mn-cs"/>
              </a:rPr>
              <a:t>Ⅰ</a:t>
            </a:r>
            <a:endParaRPr kumimoji="1" lang="ja-JP" altLang="en-US" sz="1800" b="0" i="0" u="none" strike="noStrike" kern="1200" cap="none" spc="0" normalizeH="0" baseline="0" noProof="0">
              <a:ln>
                <a:noFill/>
              </a:ln>
              <a:solidFill>
                <a:sysClr val="windowText" lastClr="000000"/>
              </a:solidFill>
              <a:effectLst/>
              <a:uLnTx/>
              <a:uFillTx/>
              <a:latin typeface="Franklin Gothic Book"/>
              <a:ea typeface="+mn-ea"/>
              <a:cs typeface="+mn-cs"/>
            </a:endParaRPr>
          </a:p>
        </p:txBody>
      </p:sp>
      <p:sp>
        <p:nvSpPr>
          <p:cNvPr id="52" name="円/楕円 51">
            <a:extLst>
              <a:ext uri="{FF2B5EF4-FFF2-40B4-BE49-F238E27FC236}">
                <a16:creationId xmlns:a16="http://schemas.microsoft.com/office/drawing/2014/main" id="{5E6AAF3E-7DA1-AE22-3B9E-C72AC70EB076}"/>
              </a:ext>
            </a:extLst>
          </p:cNvPr>
          <p:cNvSpPr/>
          <p:nvPr/>
        </p:nvSpPr>
        <p:spPr>
          <a:xfrm>
            <a:off x="8957733" y="2179316"/>
            <a:ext cx="499968" cy="438817"/>
          </a:xfrm>
          <a:prstGeom prst="ellipse">
            <a:avLst/>
          </a:prstGeom>
          <a:solidFill>
            <a:schemeClr val="accent1">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ysClr val="windowText" lastClr="000000"/>
                </a:solidFill>
                <a:effectLst/>
                <a:uLnTx/>
                <a:uFillTx/>
                <a:latin typeface="Franklin Gothic Book"/>
                <a:ea typeface="+mn-ea"/>
                <a:cs typeface="+mn-cs"/>
              </a:rPr>
              <a:t>Ⅱ</a:t>
            </a:r>
            <a:endParaRPr kumimoji="1" lang="ja-JP" altLang="en-US" sz="1800" b="0" i="0" u="none" strike="noStrike" kern="1200" cap="none" spc="0" normalizeH="0" baseline="0" noProof="0">
              <a:ln>
                <a:noFill/>
              </a:ln>
              <a:solidFill>
                <a:sysClr val="windowText" lastClr="000000"/>
              </a:solidFill>
              <a:effectLst/>
              <a:uLnTx/>
              <a:uFillTx/>
              <a:latin typeface="Franklin Gothic Book"/>
              <a:ea typeface="+mn-ea"/>
              <a:cs typeface="+mn-cs"/>
            </a:endParaRPr>
          </a:p>
        </p:txBody>
      </p:sp>
      <p:sp>
        <p:nvSpPr>
          <p:cNvPr id="53" name="円/楕円 52">
            <a:extLst>
              <a:ext uri="{FF2B5EF4-FFF2-40B4-BE49-F238E27FC236}">
                <a16:creationId xmlns:a16="http://schemas.microsoft.com/office/drawing/2014/main" id="{2CA4B23B-96CB-BA0E-E254-5E2D45579B81}"/>
              </a:ext>
            </a:extLst>
          </p:cNvPr>
          <p:cNvSpPr/>
          <p:nvPr/>
        </p:nvSpPr>
        <p:spPr>
          <a:xfrm>
            <a:off x="8919326" y="4526562"/>
            <a:ext cx="499968" cy="438817"/>
          </a:xfrm>
          <a:prstGeom prst="ellipse">
            <a:avLst/>
          </a:prstGeom>
          <a:solidFill>
            <a:schemeClr val="accent1">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ysClr val="windowText" lastClr="000000"/>
                </a:solidFill>
                <a:effectLst/>
                <a:uLnTx/>
                <a:uFillTx/>
                <a:latin typeface="Franklin Gothic Book"/>
                <a:ea typeface="+mn-ea"/>
                <a:cs typeface="+mn-cs"/>
              </a:rPr>
              <a:t>Ⅲ</a:t>
            </a:r>
            <a:endParaRPr kumimoji="1" lang="ja-JP" altLang="en-US" sz="1800" b="0" i="0" u="none" strike="noStrike" kern="1200" cap="none" spc="0" normalizeH="0" baseline="0" noProof="0">
              <a:ln>
                <a:noFill/>
              </a:ln>
              <a:solidFill>
                <a:sysClr val="windowText" lastClr="000000"/>
              </a:solidFill>
              <a:effectLst/>
              <a:uLnTx/>
              <a:uFillTx/>
              <a:latin typeface="Franklin Gothic Book"/>
              <a:ea typeface="+mn-ea"/>
              <a:cs typeface="+mn-cs"/>
            </a:endParaRPr>
          </a:p>
        </p:txBody>
      </p:sp>
      <p:sp>
        <p:nvSpPr>
          <p:cNvPr id="54" name="テキスト ボックス 53">
            <a:extLst>
              <a:ext uri="{FF2B5EF4-FFF2-40B4-BE49-F238E27FC236}">
                <a16:creationId xmlns:a16="http://schemas.microsoft.com/office/drawing/2014/main" id="{38C662D5-1930-CF05-8D20-AE7730005ECF}"/>
              </a:ext>
            </a:extLst>
          </p:cNvPr>
          <p:cNvSpPr txBox="1"/>
          <p:nvPr/>
        </p:nvSpPr>
        <p:spPr>
          <a:xfrm>
            <a:off x="288149" y="6119109"/>
            <a:ext cx="6636298" cy="707886"/>
          </a:xfrm>
          <a:prstGeom prst="rect">
            <a:avLst/>
          </a:prstGeom>
          <a:noFill/>
        </p:spPr>
        <p:txBody>
          <a:bodyPr wrap="square" rtlCol="0">
            <a:spAutoFit/>
          </a:bodyPr>
          <a:lstStyle/>
          <a:p>
            <a:pPr marL="342900" marR="0" lvl="0" indent="-342900" algn="l" defTabSz="914363" rtl="0" eaLnBrk="1" fontAlgn="auto" latinLnBrk="0" hangingPunct="1">
              <a:lnSpc>
                <a:spcPct val="100000"/>
              </a:lnSpc>
              <a:spcBef>
                <a:spcPts val="0"/>
              </a:spcBef>
              <a:spcAft>
                <a:spcPts val="0"/>
              </a:spcAft>
              <a:buClrTx/>
              <a:buSzTx/>
              <a:buFont typeface="Wingdings" pitchFamily="2" charset="2"/>
              <a:buChar char="n"/>
              <a:tabLst/>
              <a:defRPr/>
            </a:pPr>
            <a:r>
              <a:rPr kumimoji="1" lang="ja-JP" altLang="en-US" sz="20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大量の受診者の心音データを</a:t>
            </a:r>
            <a:r>
              <a:rPr kumimoji="1" lang="en-US" altLang="ja-JP" sz="2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AI</a:t>
            </a:r>
            <a:r>
              <a:rPr kumimoji="1" lang="ja-JP" altLang="en-US" sz="20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を用いる等で学習しなくても、１人のデータだけで心音を検出し、分離できるのでは？</a:t>
            </a:r>
            <a:endParaRPr kumimoji="1" lang="en-US" altLang="ja-JP" sz="2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60" name="テキスト ボックス 59">
            <a:extLst>
              <a:ext uri="{FF2B5EF4-FFF2-40B4-BE49-F238E27FC236}">
                <a16:creationId xmlns:a16="http://schemas.microsoft.com/office/drawing/2014/main" id="{D3027054-10D0-6058-A324-FF148AB2109C}"/>
              </a:ext>
            </a:extLst>
          </p:cNvPr>
          <p:cNvSpPr txBox="1"/>
          <p:nvPr/>
        </p:nvSpPr>
        <p:spPr>
          <a:xfrm>
            <a:off x="-142846" y="4965379"/>
            <a:ext cx="3564632" cy="369332"/>
          </a:xfrm>
          <a:prstGeom prst="rect">
            <a:avLst/>
          </a:prstGeom>
          <a:noFill/>
        </p:spPr>
        <p:txBody>
          <a:bodyPr wrap="square" rtlCol="0">
            <a:spAutoFit/>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3</a:t>
            </a:r>
            <a:r>
              <a:rPr kumimoji="1" lang="ja-JP" altLang="en-US" sz="1800" b="1"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点同時聴診によるメリット</a:t>
            </a:r>
            <a:endParaRPr kumimoji="1" lang="ja-JP" altLang="en-US" sz="1800" b="1"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61" name="四角形吹き出し 60">
            <a:extLst>
              <a:ext uri="{FF2B5EF4-FFF2-40B4-BE49-F238E27FC236}">
                <a16:creationId xmlns:a16="http://schemas.microsoft.com/office/drawing/2014/main" id="{822050F1-A1AA-2E67-34C0-DFC99FFE3AB7}"/>
              </a:ext>
            </a:extLst>
          </p:cNvPr>
          <p:cNvSpPr/>
          <p:nvPr/>
        </p:nvSpPr>
        <p:spPr>
          <a:xfrm>
            <a:off x="6471489" y="5026164"/>
            <a:ext cx="2016516" cy="956731"/>
          </a:xfrm>
          <a:prstGeom prst="wedgeRectCallout">
            <a:avLst>
              <a:gd name="adj1" fmla="val -68540"/>
              <a:gd name="adj2" fmla="val 3633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sysClr val="windowText" lastClr="000000"/>
                </a:solidFill>
                <a:effectLst/>
                <a:uLnTx/>
                <a:uFillTx/>
                <a:latin typeface="Franklin Gothic Book"/>
                <a:ea typeface="+mn-ea"/>
                <a:cs typeface="+mn-cs"/>
              </a:rPr>
              <a:t>同時聴診なので時間の位相ズレを気にせず、差分を取って簡易に分析できるのでは</a:t>
            </a:r>
          </a:p>
        </p:txBody>
      </p:sp>
    </p:spTree>
    <p:extLst>
      <p:ext uri="{BB962C8B-B14F-4D97-AF65-F5344CB8AC3E}">
        <p14:creationId xmlns:p14="http://schemas.microsoft.com/office/powerpoint/2010/main" val="119385762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テーマ 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434_TF78853419_Win32" id="{C96D9870-224C-4A4B-9DF8-965FF59C1C20}" vid="{B201EFD2-6E68-4AD4-9D89-AEBB510F4B7F}"/>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242</Words>
  <Application>Microsoft Macintosh PowerPoint</Application>
  <PresentationFormat>ワイド画面</PresentationFormat>
  <Paragraphs>22</Paragraphs>
  <Slides>1</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1</vt:i4>
      </vt:variant>
    </vt:vector>
  </HeadingPairs>
  <TitlesOfParts>
    <vt:vector size="10" baseType="lpstr">
      <vt:lpstr>Meiryo UI</vt:lpstr>
      <vt:lpstr>游ゴシック</vt:lpstr>
      <vt:lpstr>游ゴシック Light</vt:lpstr>
      <vt:lpstr>Arial</vt:lpstr>
      <vt:lpstr>Franklin Gothic Book</vt:lpstr>
      <vt:lpstr>Franklin Gothic Demi</vt:lpstr>
      <vt:lpstr>Wingdings</vt:lpstr>
      <vt:lpstr>Office テーマ</vt:lpstr>
      <vt:lpstr>テーマ 1</vt:lpstr>
      <vt:lpstr>3点同時聴診による心音分離案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3点同時聴診による心音分離案</dc:title>
  <dc:creator>拓馬 見附</dc:creator>
  <cp:lastModifiedBy>拓馬 見附</cp:lastModifiedBy>
  <cp:revision>1</cp:revision>
  <dcterms:created xsi:type="dcterms:W3CDTF">2023-06-27T06:31:41Z</dcterms:created>
  <dcterms:modified xsi:type="dcterms:W3CDTF">2023-06-27T06:44:51Z</dcterms:modified>
</cp:coreProperties>
</file>