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3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3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8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98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00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240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914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1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96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08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0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31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69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7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9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10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67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57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9FC2-4FCA-409E-86A6-48048E0F3F4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832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86105"/>
            <a:ext cx="8976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Компьютерная логическая игра - Реверси</a:t>
            </a:r>
          </a:p>
        </p:txBody>
      </p:sp>
    </p:spTree>
    <p:extLst>
      <p:ext uri="{BB962C8B-B14F-4D97-AF65-F5344CB8AC3E}">
        <p14:creationId xmlns:p14="http://schemas.microsoft.com/office/powerpoint/2010/main" val="80249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Как игру видит пользователь</a:t>
            </a:r>
            <a:br>
              <a:rPr lang="ru-RU" sz="3200" dirty="0"/>
            </a:br>
            <a:r>
              <a:rPr lang="ru-RU" sz="3200" b="1" dirty="0"/>
              <a:t>Процесс игры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77146" y="536336"/>
            <a:ext cx="161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?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6" y="2136830"/>
            <a:ext cx="3124932" cy="4516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72961" y="3517858"/>
            <a:ext cx="8264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хода чёрных (игрока), ход делает искусственный интеллект.</a:t>
            </a:r>
          </a:p>
          <a:p>
            <a:endParaRPr lang="ru-RU" dirty="0"/>
          </a:p>
          <a:p>
            <a:r>
              <a:rPr lang="ru-RU" dirty="0"/>
              <a:t>Если игрок нажимает на свободную клетку во время своего хода, которая по правилам игры не подходит для хода – ничего не происходит, так как выполняется функция проверки доступности хода, которая проверяет все клетки и фишки, расположенные по вертикали, диагонали и горизонтали.</a:t>
            </a:r>
          </a:p>
        </p:txBody>
      </p:sp>
    </p:spTree>
    <p:extLst>
      <p:ext uri="{BB962C8B-B14F-4D97-AF65-F5344CB8AC3E}">
        <p14:creationId xmlns:p14="http://schemas.microsoft.com/office/powerpoint/2010/main" val="241613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Как игру видит пользователь</a:t>
            </a:r>
            <a:br>
              <a:rPr lang="ru-RU" sz="3200" dirty="0"/>
            </a:br>
            <a:r>
              <a:rPr lang="ru-RU" sz="3200" b="1" dirty="0"/>
              <a:t>Конец игры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77146" y="536336"/>
            <a:ext cx="161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?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7" y="2171700"/>
            <a:ext cx="3049739" cy="44119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546" y="3500490"/>
            <a:ext cx="8264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 все клетки игрового поля были закрыты, игра считается оконченной </a:t>
            </a:r>
          </a:p>
          <a:p>
            <a:r>
              <a:rPr lang="ru-RU" dirty="0"/>
              <a:t>и определяется победитель по количеству шашек на игровом поле.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Победитель подсвечивается зелёным, а также в подсказке отображается соответствующая информация.</a:t>
            </a:r>
          </a:p>
        </p:txBody>
      </p:sp>
    </p:spTree>
    <p:extLst>
      <p:ext uri="{BB962C8B-B14F-4D97-AF65-F5344CB8AC3E}">
        <p14:creationId xmlns:p14="http://schemas.microsoft.com/office/powerpoint/2010/main" val="196846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19051"/>
            <a:ext cx="8976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Компьютерная логическая игра – Реверси</a:t>
            </a:r>
            <a:br>
              <a:rPr lang="ru-RU" sz="3200" dirty="0"/>
            </a:br>
            <a:r>
              <a:rPr lang="en-US" sz="3200" dirty="0"/>
              <a:t>by </a:t>
            </a:r>
            <a:r>
              <a:rPr lang="ru-RU" sz="3200" dirty="0"/>
              <a:t>Иван </a:t>
            </a:r>
            <a:r>
              <a:rPr lang="ru-RU" sz="3200" dirty="0" err="1"/>
              <a:t>Коцан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029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085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905612"/>
            <a:ext cx="10427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 чём суть игры Реверси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77146" y="536336"/>
            <a:ext cx="161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?</a:t>
            </a:r>
          </a:p>
        </p:txBody>
      </p:sp>
      <p:pic>
        <p:nvPicPr>
          <p:cNvPr id="1026" name="Picture 2" descr="https://pbs.twimg.com/media/D2vqlt-UkAEtXy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4" y="2699238"/>
            <a:ext cx="3206261" cy="315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19146" y="3549081"/>
            <a:ext cx="8264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Игра происходит на доске доске размером </a:t>
            </a:r>
            <a:r>
              <a:rPr lang="en-US" dirty="0"/>
              <a:t>8x8 </a:t>
            </a:r>
            <a:r>
              <a:rPr lang="ru-RU" dirty="0"/>
              <a:t>клеток.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Начальное расположение шашек: 4 шашки по середине игрового поля, шашки одного цвета по диагонали.</a:t>
            </a:r>
          </a:p>
          <a:p>
            <a:endParaRPr lang="ru-RU" dirty="0"/>
          </a:p>
          <a:p>
            <a:r>
              <a:rPr lang="ru-RU" dirty="0"/>
              <a:t>Цель игры как можно больше окружить шашек противника.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2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/>
              <a:t>Реверси</a:t>
            </a:r>
            <a:r>
              <a:rPr lang="ru-RU" dirty="0"/>
              <a:t> – правила игры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7" y="2054489"/>
            <a:ext cx="4440115" cy="4440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7315" y="2180492"/>
            <a:ext cx="70514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ход делает игрок чёрных шашек.</a:t>
            </a:r>
          </a:p>
          <a:p>
            <a:endParaRPr lang="ru-RU" dirty="0"/>
          </a:p>
          <a:p>
            <a:r>
              <a:rPr lang="ru-RU" dirty="0"/>
              <a:t>Шашку необходимо положить таким образом, чтобы между шашкой игрока и стоящей шашкой этого же цвета, находился непрерывный ряд из шашек (1 и более): шашки противника, которые были окружены (по вертикали, горизонтали или диагонали), переворачиваются и становятся шашками игрока, который делал ход.</a:t>
            </a:r>
          </a:p>
          <a:p>
            <a:endParaRPr lang="ru-RU" dirty="0"/>
          </a:p>
          <a:p>
            <a:r>
              <a:rPr lang="ru-RU" dirty="0"/>
              <a:t>Игра считается завершённой, когда на поле расположены все 64 шашки, или когда ни один из игроков не может сделать ход.</a:t>
            </a:r>
          </a:p>
          <a:p>
            <a:endParaRPr lang="ru-RU" dirty="0"/>
          </a:p>
          <a:p>
            <a:r>
              <a:rPr lang="ru-RU" dirty="0"/>
              <a:t>Победителем считается игрок, у которого больше шашек на игровом поле в конце игры. Если количество шашек одинаковое, то объявляется ничья.</a:t>
            </a:r>
          </a:p>
        </p:txBody>
      </p:sp>
    </p:spTree>
    <p:extLst>
      <p:ext uri="{BB962C8B-B14F-4D97-AF65-F5344CB8AC3E}">
        <p14:creationId xmlns:p14="http://schemas.microsoft.com/office/powerpoint/2010/main" val="21081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89D57-5884-4DEC-B66A-3154EDE4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и суть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F3639-D8FC-4D98-8BF6-63A79564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dirty="0"/>
              <a:t>Основное задание: </a:t>
            </a:r>
            <a:r>
              <a:rPr lang="ru-RU" sz="3200" dirty="0"/>
              <a:t>разработать компьютерную игру Реверси.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sz="3200" b="1" dirty="0"/>
              <a:t>Суть: </a:t>
            </a:r>
            <a:r>
              <a:rPr lang="ru-RU" sz="3200" dirty="0"/>
              <a:t>необходимо разработать приложение на языке </a:t>
            </a:r>
            <a:r>
              <a:rPr lang="en-US" sz="3200" dirty="0"/>
              <a:t>Python, </a:t>
            </a:r>
            <a:r>
              <a:rPr lang="ru-RU" sz="3200" dirty="0"/>
              <a:t>которое представляет собой настольную игру Реверси.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68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F5CB4-890E-495C-B0DD-2942BA33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Архитектура и 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52579-BE29-4932-AA1F-689B5F75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Класс </a:t>
            </a:r>
            <a:r>
              <a:rPr lang="en-US" sz="2800" b="1" dirty="0"/>
              <a:t>Authorization</a:t>
            </a:r>
            <a:r>
              <a:rPr lang="ru-RU" sz="2800" b="1" dirty="0"/>
              <a:t>: </a:t>
            </a:r>
            <a:r>
              <a:rPr lang="ru-RU" sz="2800" dirty="0"/>
              <a:t>с помощью этого класса происходит отображение окна авторизации</a:t>
            </a:r>
            <a:r>
              <a:rPr lang="en-US" sz="2800" dirty="0"/>
              <a:t>/</a:t>
            </a:r>
            <a:r>
              <a:rPr lang="ru-RU" sz="2800" dirty="0"/>
              <a:t>регистрации, проверка введённых данных в полях ввода, создание аккаунта и проверка созданного аккаунта.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3077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D842D-52AD-4C5D-A1DF-5C0A3139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Архитектура и 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C1DF9-FF1B-429F-BF70-4EB259D0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Класс </a:t>
            </a:r>
            <a:r>
              <a:rPr lang="en-US" b="1" dirty="0" err="1"/>
              <a:t>ReversiGame</a:t>
            </a:r>
            <a:r>
              <a:rPr lang="en-US" b="1" dirty="0"/>
              <a:t>.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Методы: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new_game</a:t>
            </a:r>
            <a:endParaRPr lang="en-US" dirty="0"/>
          </a:p>
          <a:p>
            <a:r>
              <a:rPr lang="en-US" dirty="0" err="1"/>
              <a:t>draw_board</a:t>
            </a:r>
            <a:endParaRPr lang="en-US" dirty="0"/>
          </a:p>
          <a:p>
            <a:r>
              <a:rPr lang="en-US" dirty="0" err="1"/>
              <a:t>on_click</a:t>
            </a:r>
            <a:endParaRPr lang="en-US" dirty="0"/>
          </a:p>
          <a:p>
            <a:r>
              <a:rPr lang="en-US" dirty="0" err="1"/>
              <a:t>is_valid_move</a:t>
            </a:r>
            <a:endParaRPr lang="en-US" dirty="0"/>
          </a:p>
          <a:p>
            <a:r>
              <a:rPr lang="en-US" dirty="0" err="1"/>
              <a:t>make_move</a:t>
            </a:r>
            <a:endParaRPr lang="en-US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6602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Как игру видит пользователь</a:t>
            </a:r>
            <a:br>
              <a:rPr lang="ru-RU" sz="3200" dirty="0"/>
            </a:br>
            <a:r>
              <a:rPr lang="ru-RU" sz="3200" b="1" dirty="0"/>
              <a:t>Запуск приложения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77146" y="536336"/>
            <a:ext cx="161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3" y="2122016"/>
            <a:ext cx="3124932" cy="45319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3299" y="2956819"/>
            <a:ext cx="8264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запуска приложения появляется окно авторизации</a:t>
            </a:r>
            <a:r>
              <a:rPr lang="en-US" dirty="0"/>
              <a:t>/</a:t>
            </a:r>
            <a:r>
              <a:rPr lang="ru-RU" dirty="0"/>
              <a:t>регистрации.</a:t>
            </a:r>
          </a:p>
          <a:p>
            <a:endParaRPr lang="ru-RU" dirty="0"/>
          </a:p>
          <a:p>
            <a:r>
              <a:rPr lang="ru-RU" dirty="0"/>
              <a:t>Если пользователь запускает приложение впервые, то ему необходимо пройти процедуру регистрации. Для этого ему нужно придумать имя и пароль и ввести эти значения в поля ввода.</a:t>
            </a:r>
            <a:br>
              <a:rPr lang="ru-RU" dirty="0"/>
            </a:br>
            <a:r>
              <a:rPr lang="ru-RU" dirty="0"/>
              <a:t>Затем нужно нажать кнопку «Регистрация</a:t>
            </a:r>
            <a:r>
              <a:rPr lang="en-US" dirty="0"/>
              <a:t>/</a:t>
            </a:r>
            <a:r>
              <a:rPr lang="ru-RU" dirty="0"/>
              <a:t>авторизация».</a:t>
            </a:r>
          </a:p>
          <a:p>
            <a:endParaRPr lang="ru-RU" dirty="0"/>
          </a:p>
          <a:p>
            <a:r>
              <a:rPr lang="ru-RU" dirty="0"/>
              <a:t>Если пользователь уже зарегистрирован, то ему надо ввести ранее придуманные имя и пароль, и также нажать кнопку «Регистрация</a:t>
            </a:r>
            <a:r>
              <a:rPr lang="en-US" dirty="0"/>
              <a:t>/</a:t>
            </a:r>
            <a:r>
              <a:rPr lang="ru-RU" dirty="0"/>
              <a:t>авторизация».</a:t>
            </a:r>
          </a:p>
        </p:txBody>
      </p:sp>
    </p:spTree>
    <p:extLst>
      <p:ext uri="{BB962C8B-B14F-4D97-AF65-F5344CB8AC3E}">
        <p14:creationId xmlns:p14="http://schemas.microsoft.com/office/powerpoint/2010/main" val="10363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Как игру видит пользователь</a:t>
            </a:r>
            <a:br>
              <a:rPr lang="ru-RU" sz="3200" dirty="0"/>
            </a:br>
            <a:r>
              <a:rPr lang="ru-RU" sz="3200" b="1" dirty="0"/>
              <a:t>Авторизация в приложении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77146" y="536336"/>
            <a:ext cx="161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5430" y="2054835"/>
            <a:ext cx="73415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вводе происходят проверки: 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не оставил ли пользователь пустыми поля ввода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>
              <a:effectLst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>
              <a:effectLst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ru-RU" dirty="0">
              <a:effectLst/>
            </a:endParaRP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endParaRPr lang="ru-RU" dirty="0">
              <a:effectLst/>
            </a:endParaRP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>
                <a:effectLst/>
              </a:rPr>
              <a:t>если введённое имя уже было зарегистрировано, а пользователь ввёл неверный пароль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2054835"/>
            <a:ext cx="4531109" cy="21127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4561375"/>
            <a:ext cx="4521389" cy="209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4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Как игру видит пользователь</a:t>
            </a:r>
            <a:br>
              <a:rPr lang="ru-RU" sz="3200" dirty="0"/>
            </a:br>
            <a:r>
              <a:rPr lang="ru-RU" sz="3200" b="1" dirty="0"/>
              <a:t>Главное окно приложения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77146" y="536336"/>
            <a:ext cx="161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?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7" y="2083776"/>
            <a:ext cx="3183790" cy="4609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1754" y="2403300"/>
            <a:ext cx="82647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прохождения процедуры авторизации</a:t>
            </a:r>
            <a:r>
              <a:rPr lang="en-US" dirty="0"/>
              <a:t>/</a:t>
            </a:r>
            <a:r>
              <a:rPr lang="ru-RU" dirty="0"/>
              <a:t>регистрации у пользователя появляется главное окно приложения, на котором расположены:</a:t>
            </a:r>
          </a:p>
          <a:p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Игровое поле</a:t>
            </a:r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Текущий счёт (под игровым полем)</a:t>
            </a:r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Подсказка по игре</a:t>
            </a:r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Кнопка начала новой игры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48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517</Words>
  <Application>Microsoft Office PowerPoint</Application>
  <PresentationFormat>Широкоэкранный</PresentationFormat>
  <Paragraphs>79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Берлин</vt:lpstr>
      <vt:lpstr>Презентация PowerPoint</vt:lpstr>
      <vt:lpstr>Презентация PowerPoint</vt:lpstr>
      <vt:lpstr>Реверси – правила игры</vt:lpstr>
      <vt:lpstr>Постановка и суть задачи</vt:lpstr>
      <vt:lpstr>Архитектура и алгоритмы</vt:lpstr>
      <vt:lpstr>Архитектура и алгоритмы</vt:lpstr>
      <vt:lpstr>Как игру видит пользователь Запуск приложения</vt:lpstr>
      <vt:lpstr>Как игру видит пользователь Авторизация в приложении</vt:lpstr>
      <vt:lpstr>Как игру видит пользователь Главное окно приложения</vt:lpstr>
      <vt:lpstr>Как игру видит пользователь Процесс игры</vt:lpstr>
      <vt:lpstr>Как игру видит пользователь Конец игры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Ivan</cp:lastModifiedBy>
  <cp:revision>16</cp:revision>
  <dcterms:created xsi:type="dcterms:W3CDTF">2023-12-29T12:53:21Z</dcterms:created>
  <dcterms:modified xsi:type="dcterms:W3CDTF">2023-12-30T06:30:24Z</dcterms:modified>
</cp:coreProperties>
</file>