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8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00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240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1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8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1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9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9FC2-4FCA-409E-86A6-48048E0F3F4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3D49-C9EA-44F7-84FA-A35336DE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83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86105"/>
            <a:ext cx="897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Компьютерная логическая игра - Реверси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249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905612"/>
            <a:ext cx="1042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 чём суть игры Реверси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/>
              <a:t>?</a:t>
            </a:r>
            <a:endParaRPr lang="ru-RU" sz="8800" dirty="0"/>
          </a:p>
        </p:txBody>
      </p:sp>
      <p:pic>
        <p:nvPicPr>
          <p:cNvPr id="1026" name="Picture 2" descr="https://pbs.twimg.com/media/D2vqlt-UkAEtXy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" y="2699238"/>
            <a:ext cx="3206261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9146" y="3549081"/>
            <a:ext cx="8264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 происходит на </a:t>
            </a:r>
            <a:r>
              <a:rPr lang="ru-RU" dirty="0" smtClean="0"/>
              <a:t>доске </a:t>
            </a:r>
            <a:r>
              <a:rPr lang="ru-RU" dirty="0" smtClean="0"/>
              <a:t>доске размером </a:t>
            </a:r>
            <a:r>
              <a:rPr lang="en-US" dirty="0" smtClean="0"/>
              <a:t>8x8 </a:t>
            </a:r>
            <a:r>
              <a:rPr lang="ru-RU" dirty="0" smtClean="0"/>
              <a:t>клеток.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Начальное расположение шашек: </a:t>
            </a:r>
            <a:r>
              <a:rPr lang="ru-RU" dirty="0" smtClean="0"/>
              <a:t>4 шашки </a:t>
            </a:r>
            <a:r>
              <a:rPr lang="ru-RU" dirty="0" smtClean="0"/>
              <a:t>по</a:t>
            </a:r>
            <a:r>
              <a:rPr lang="ru-RU" dirty="0" smtClean="0"/>
              <a:t> </a:t>
            </a:r>
            <a:r>
              <a:rPr lang="ru-RU" dirty="0" smtClean="0"/>
              <a:t>середине игрового поля, шашки одного цвета по диагонали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Цель игры как можно больше окружить шашек противника.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21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Реверси</a:t>
            </a:r>
            <a:r>
              <a:rPr lang="ru-RU" dirty="0" smtClean="0"/>
              <a:t> – правила игры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7" y="2054489"/>
            <a:ext cx="4440115" cy="4440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7315" y="2180492"/>
            <a:ext cx="7051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ход делает игрок чёрных шашек.</a:t>
            </a:r>
          </a:p>
          <a:p>
            <a:endParaRPr lang="ru-RU" dirty="0"/>
          </a:p>
          <a:p>
            <a:r>
              <a:rPr lang="ru-RU" dirty="0" smtClean="0"/>
              <a:t>Шашку необходимо положить таким образом, чтобы между шашкой игрока и стоящей шашкой этого же цвета, находился непрерывный ряд из шашек (1 и более): шашки противника, которые были окружены (по вертикали, горизонтали или диагонали), переворачиваются и становятся шашками игрока, который делал ход.</a:t>
            </a:r>
          </a:p>
          <a:p>
            <a:endParaRPr lang="ru-RU" dirty="0"/>
          </a:p>
          <a:p>
            <a:r>
              <a:rPr lang="ru-RU" dirty="0" smtClean="0"/>
              <a:t>Игра считается завершённой, когда на поле расположены все 64 шашки, или когда ни один из игроков не может сделать ход.</a:t>
            </a:r>
          </a:p>
          <a:p>
            <a:endParaRPr lang="ru-RU" dirty="0"/>
          </a:p>
          <a:p>
            <a:r>
              <a:rPr lang="ru-RU" dirty="0" smtClean="0"/>
              <a:t>Победителем считается игрок, у которого больше шашек на игровом поле в конце игры. Если количество шашек одинаковое, то объявляется ничья.</a:t>
            </a:r>
          </a:p>
        </p:txBody>
      </p:sp>
    </p:spTree>
    <p:extLst>
      <p:ext uri="{BB962C8B-B14F-4D97-AF65-F5344CB8AC3E}">
        <p14:creationId xmlns:p14="http://schemas.microsoft.com/office/powerpoint/2010/main" val="2108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Как игру видит пользователь</a:t>
            </a:r>
            <a:br>
              <a:rPr lang="ru-RU" sz="3200" dirty="0" smtClean="0"/>
            </a:br>
            <a:r>
              <a:rPr lang="ru-RU" sz="3200" b="1" dirty="0" smtClean="0"/>
              <a:t>Запуск приложения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/>
              <a:t>?</a:t>
            </a:r>
            <a:endParaRPr lang="ru-RU" sz="8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" y="2122016"/>
            <a:ext cx="3124932" cy="45319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299" y="2956819"/>
            <a:ext cx="8264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запуска приложения появляется окно авторизации</a:t>
            </a:r>
            <a:r>
              <a:rPr lang="en-US" dirty="0" smtClean="0"/>
              <a:t>/</a:t>
            </a:r>
            <a:r>
              <a:rPr lang="ru-RU" dirty="0" smtClean="0"/>
              <a:t>регистрации.</a:t>
            </a:r>
          </a:p>
          <a:p>
            <a:endParaRPr lang="ru-RU" dirty="0"/>
          </a:p>
          <a:p>
            <a:r>
              <a:rPr lang="ru-RU" dirty="0" smtClean="0"/>
              <a:t>Если пользователь запускает приложение впервые, то ему необходимо пройти процедуру регистрации. Для этого ему нужно придумать имя и пароль и ввести эти значения в поля ввода.</a:t>
            </a:r>
            <a:br>
              <a:rPr lang="ru-RU" dirty="0" smtClean="0"/>
            </a:br>
            <a:r>
              <a:rPr lang="ru-RU" dirty="0" smtClean="0"/>
              <a:t>Затем нужно нажать кнопку «Регистрация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авторизация».</a:t>
            </a:r>
          </a:p>
          <a:p>
            <a:endParaRPr lang="ru-RU" dirty="0"/>
          </a:p>
          <a:p>
            <a:r>
              <a:rPr lang="ru-RU" dirty="0" smtClean="0"/>
              <a:t>Если пользователь уже зарегистрирован, то ему надо ввести ранее придуманные имя и пароль, и также нажать кнопку «Регистрация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авторизация».</a:t>
            </a:r>
          </a:p>
        </p:txBody>
      </p:sp>
    </p:spTree>
    <p:extLst>
      <p:ext uri="{BB962C8B-B14F-4D97-AF65-F5344CB8AC3E}">
        <p14:creationId xmlns:p14="http://schemas.microsoft.com/office/powerpoint/2010/main" val="10363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Как игру видит пользователь</a:t>
            </a:r>
            <a:br>
              <a:rPr lang="ru-RU" sz="3200" dirty="0" smtClean="0"/>
            </a:br>
            <a:r>
              <a:rPr lang="ru-RU" sz="3200" b="1" dirty="0" smtClean="0"/>
              <a:t>Авторизация в приложении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/>
              <a:t>?</a:t>
            </a:r>
            <a:endParaRPr lang="ru-RU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4765430" y="2054835"/>
            <a:ext cx="7341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вводе происходят проверки: </a:t>
            </a:r>
            <a:endParaRPr lang="ru-RU" dirty="0" smtClean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не </a:t>
            </a:r>
            <a:r>
              <a:rPr lang="ru-RU" dirty="0"/>
              <a:t>оставил ли пользователь пустыми поля </a:t>
            </a:r>
            <a:r>
              <a:rPr lang="ru-RU" dirty="0" smtClean="0"/>
              <a:t>ввода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>
              <a:effectLst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>
              <a:effectLst/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 smtClean="0">
              <a:effectLst/>
            </a:endParaRP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 smtClean="0">
              <a:effectLst/>
            </a:endParaRP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>
                <a:effectLst/>
              </a:rPr>
              <a:t>если введённое имя уже было зарегистрировано, а пользователь ввёл неверный пароль</a:t>
            </a:r>
            <a:endParaRPr lang="ru-RU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2054835"/>
            <a:ext cx="4531109" cy="21127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4561375"/>
            <a:ext cx="4521389" cy="20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Как игру видит пользователь</a:t>
            </a:r>
            <a:br>
              <a:rPr lang="ru-RU" sz="3200" dirty="0" smtClean="0"/>
            </a:br>
            <a:r>
              <a:rPr lang="ru-RU" sz="3200" b="1" dirty="0" smtClean="0"/>
              <a:t>Главное окно приложения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/>
              <a:t>?</a:t>
            </a:r>
            <a:endParaRPr lang="ru-RU" sz="8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" y="2083776"/>
            <a:ext cx="3183790" cy="4609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1754" y="2403300"/>
            <a:ext cx="82647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прохождения процедуры авторизации</a:t>
            </a:r>
            <a:r>
              <a:rPr lang="en-US" dirty="0" smtClean="0"/>
              <a:t>/</a:t>
            </a:r>
            <a:r>
              <a:rPr lang="ru-RU" dirty="0" smtClean="0"/>
              <a:t>регистрации у пользователя появляется главное окно приложения, на котором расположены: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Игровое поле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Текущий счёт (под игровым полем)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Подсказка по игре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Кнопка начала новой игры</a:t>
            </a:r>
          </a:p>
          <a:p>
            <a:pPr marL="342900" indent="-3429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44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Как игру видит пользователь</a:t>
            </a:r>
            <a:br>
              <a:rPr lang="ru-RU" sz="3200" dirty="0" smtClean="0"/>
            </a:br>
            <a:r>
              <a:rPr lang="ru-RU" sz="3200" b="1" dirty="0" smtClean="0"/>
              <a:t>Процесс игры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/>
              <a:t>?</a:t>
            </a:r>
            <a:endParaRPr lang="ru-RU" sz="8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6" y="2136830"/>
            <a:ext cx="3124932" cy="4516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2961" y="3517858"/>
            <a:ext cx="826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хода чёрных (игрока), ход делает искусственный интеллект.</a:t>
            </a:r>
          </a:p>
          <a:p>
            <a:endParaRPr lang="ru-RU" dirty="0"/>
          </a:p>
          <a:p>
            <a:r>
              <a:rPr lang="ru-RU" dirty="0" smtClean="0"/>
              <a:t>Если игрок нажимает на свободную клетку во время своего хода, которая по правилам игры не подходит для хода – ничего не происходит, так как выполняется функция проверки доступности хода, которая проверяет все клетки и фишки, расположенные по вертикали, диагонали и горизонтали.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613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Как игру видит пользователь</a:t>
            </a:r>
            <a:br>
              <a:rPr lang="ru-RU" sz="3200" dirty="0" smtClean="0"/>
            </a:br>
            <a:r>
              <a:rPr lang="ru-RU" sz="3200" b="1" dirty="0" smtClean="0"/>
              <a:t>Конец игры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77146" y="536336"/>
            <a:ext cx="1614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/>
              <a:t>?</a:t>
            </a:r>
            <a:endParaRPr lang="ru-RU" sz="8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7" y="2171700"/>
            <a:ext cx="3049739" cy="4411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546" y="3500490"/>
            <a:ext cx="826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Когда все клетки игрового поля были закрыты, игра считается оконченной </a:t>
            </a:r>
          </a:p>
          <a:p>
            <a:r>
              <a:rPr lang="ru-RU" dirty="0" smtClean="0"/>
              <a:t>и определяется победитель по количеству шашек на игровом поле.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Победитель подсвечивается зелёным, а также в подсказке отображается соответствующая информация.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84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19051"/>
            <a:ext cx="8976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Компьютерная логическая игра </a:t>
            </a:r>
            <a:r>
              <a:rPr lang="ru-RU" sz="3200" dirty="0" smtClean="0"/>
              <a:t>– Реверси</a:t>
            </a:r>
            <a:br>
              <a:rPr lang="ru-RU" sz="3200" dirty="0" smtClean="0"/>
            </a:br>
            <a:r>
              <a:rPr lang="en-US" sz="3200" dirty="0" smtClean="0"/>
              <a:t>by </a:t>
            </a:r>
            <a:r>
              <a:rPr lang="ru-RU" sz="3200" dirty="0" smtClean="0"/>
              <a:t>Иван </a:t>
            </a:r>
            <a:r>
              <a:rPr lang="ru-RU" sz="3200" dirty="0" err="1" smtClean="0"/>
              <a:t>Коцан</a:t>
            </a:r>
            <a:endParaRPr lang="ru-RU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5029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7085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349</Words>
  <Application>Microsoft Office PowerPoint</Application>
  <PresentationFormat>Широкоэкранный</PresentationFormat>
  <Paragraphs>63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Презентация PowerPoint</vt:lpstr>
      <vt:lpstr>Презентация PowerPoint</vt:lpstr>
      <vt:lpstr>Реверси – правила игры</vt:lpstr>
      <vt:lpstr>Как игру видит пользователь Запуск приложения</vt:lpstr>
      <vt:lpstr>Как игру видит пользователь Авторизация в приложении</vt:lpstr>
      <vt:lpstr>Как игру видит пользователь Главное окно приложения</vt:lpstr>
      <vt:lpstr>Как игру видит пользователь Процесс игры</vt:lpstr>
      <vt:lpstr>Как игру видит пользователь Конец игры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13</cp:revision>
  <dcterms:created xsi:type="dcterms:W3CDTF">2023-12-29T12:53:21Z</dcterms:created>
  <dcterms:modified xsi:type="dcterms:W3CDTF">2023-12-29T20:30:14Z</dcterms:modified>
</cp:coreProperties>
</file>