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6" r:id="rId2"/>
    <p:sldMasterId id="2147483708" r:id="rId3"/>
  </p:sldMasterIdLst>
  <p:notesMasterIdLst>
    <p:notesMasterId r:id="rId54"/>
  </p:notesMasterIdLst>
  <p:sldIdLst>
    <p:sldId id="299" r:id="rId4"/>
    <p:sldId id="300" r:id="rId5"/>
    <p:sldId id="405" r:id="rId6"/>
    <p:sldId id="262" r:id="rId7"/>
    <p:sldId id="327" r:id="rId8"/>
    <p:sldId id="328" r:id="rId9"/>
    <p:sldId id="329" r:id="rId10"/>
    <p:sldId id="309" r:id="rId11"/>
    <p:sldId id="291" r:id="rId12"/>
    <p:sldId id="310" r:id="rId13"/>
    <p:sldId id="311" r:id="rId14"/>
    <p:sldId id="330" r:id="rId15"/>
    <p:sldId id="391" r:id="rId16"/>
    <p:sldId id="331" r:id="rId17"/>
    <p:sldId id="260" r:id="rId18"/>
    <p:sldId id="334" r:id="rId19"/>
    <p:sldId id="390" r:id="rId20"/>
    <p:sldId id="335" r:id="rId21"/>
    <p:sldId id="256" r:id="rId22"/>
    <p:sldId id="336" r:id="rId23"/>
    <p:sldId id="338" r:id="rId24"/>
    <p:sldId id="392" r:id="rId25"/>
    <p:sldId id="339" r:id="rId26"/>
    <p:sldId id="337" r:id="rId27"/>
    <p:sldId id="332" r:id="rId28"/>
    <p:sldId id="386" r:id="rId29"/>
    <p:sldId id="333" r:id="rId30"/>
    <p:sldId id="385" r:id="rId31"/>
    <p:sldId id="370" r:id="rId32"/>
    <p:sldId id="378" r:id="rId33"/>
    <p:sldId id="379" r:id="rId34"/>
    <p:sldId id="380" r:id="rId35"/>
    <p:sldId id="401" r:id="rId36"/>
    <p:sldId id="381" r:id="rId37"/>
    <p:sldId id="382" r:id="rId38"/>
    <p:sldId id="383" r:id="rId39"/>
    <p:sldId id="402" r:id="rId40"/>
    <p:sldId id="384" r:id="rId41"/>
    <p:sldId id="371" r:id="rId42"/>
    <p:sldId id="372" r:id="rId43"/>
    <p:sldId id="373" r:id="rId44"/>
    <p:sldId id="403" r:id="rId45"/>
    <p:sldId id="374" r:id="rId46"/>
    <p:sldId id="375" r:id="rId47"/>
    <p:sldId id="376" r:id="rId48"/>
    <p:sldId id="404" r:id="rId49"/>
    <p:sldId id="377" r:id="rId50"/>
    <p:sldId id="319" r:id="rId51"/>
    <p:sldId id="320" r:id="rId52"/>
    <p:sldId id="321" r:id="rId5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1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tableStyles" Target="tableStyles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heme" Target="theme/theme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4D2B6F-A634-45BA-9383-22767E366709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797F2F-B0A7-466F-8187-E235D1051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648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赵科</a:t>
            </a:r>
            <a:r>
              <a:rPr lang="en-US" altLang="zh-CN" dirty="0"/>
              <a:t>_</a:t>
            </a:r>
            <a:r>
              <a:rPr lang="zh-CN" altLang="en-US" dirty="0"/>
              <a:t>快速情绪识别</a:t>
            </a:r>
            <a:r>
              <a:rPr lang="en-US" altLang="zh-CN" dirty="0"/>
              <a:t>_</a:t>
            </a:r>
            <a:r>
              <a:rPr lang="zh-CN" altLang="en-US" dirty="0"/>
              <a:t>莫凡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AF3FF0-82F3-F047-91A7-68116F2D38FD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7952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在每一阶段会告诉你，你的同伴是人或电脑。</a:t>
            </a:r>
            <a:endParaRPr lang="en-US" altLang="zh-CN" sz="1200" dirty="0">
              <a:solidFill>
                <a:schemeClr val="bg1"/>
              </a:solidFill>
              <a:latin typeface="Times New Roman" pitchFamily="18" charset="0"/>
              <a:ea typeface="微软雅黑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011EAA-377A-40B3-AD2C-A1DFAD07B98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4059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赵科</a:t>
            </a:r>
            <a:r>
              <a:rPr lang="en-US" altLang="zh-CN" dirty="0"/>
              <a:t>_</a:t>
            </a:r>
            <a:r>
              <a:rPr lang="zh-CN" altLang="en-US" dirty="0"/>
              <a:t>快速情绪识别</a:t>
            </a:r>
            <a:r>
              <a:rPr lang="en-US" altLang="zh-CN" dirty="0"/>
              <a:t>_</a:t>
            </a:r>
            <a:r>
              <a:rPr lang="zh-CN" altLang="en-US" dirty="0"/>
              <a:t>莫凡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AF3FF0-82F3-F047-91A7-68116F2D38FD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5208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011EAA-377A-40B3-AD2C-A1DFAD07B98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6859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011EAA-377A-40B3-AD2C-A1DFAD07B98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4009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3869-2213-3C4F-8F37-9A56A7892005}" type="datetimeFigureOut">
              <a:rPr kumimoji="1" lang="zh-CN" altLang="en-US" smtClean="0"/>
              <a:pPr/>
              <a:t>2023/2/21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2E43-36CD-AE41-A0E8-AEA5AB7F3F6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2401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3869-2213-3C4F-8F37-9A56A7892005}" type="datetimeFigureOut">
              <a:rPr kumimoji="1" lang="zh-CN" altLang="en-US" smtClean="0"/>
              <a:pPr/>
              <a:t>2023/2/21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2E43-36CD-AE41-A0E8-AEA5AB7F3F6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3787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3869-2213-3C4F-8F37-9A56A7892005}" type="datetimeFigureOut">
              <a:rPr kumimoji="1" lang="zh-CN" altLang="en-US" smtClean="0"/>
              <a:pPr/>
              <a:t>2023/2/21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2E43-36CD-AE41-A0E8-AEA5AB7F3F6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1351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5DD8-B9C6-4A7B-B0EB-083062D93FCC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A25D-5C54-4C25-94CC-EB8ADD65E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19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5DD8-B9C6-4A7B-B0EB-083062D93FCC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A25D-5C54-4C25-94CC-EB8ADD65E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554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5DD8-B9C6-4A7B-B0EB-083062D93FCC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A25D-5C54-4C25-94CC-EB8ADD65E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533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5DD8-B9C6-4A7B-B0EB-083062D93FCC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A25D-5C54-4C25-94CC-EB8ADD65E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229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5DD8-B9C6-4A7B-B0EB-083062D93FCC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A25D-5C54-4C25-94CC-EB8ADD65E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367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5DD8-B9C6-4A7B-B0EB-083062D93FCC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A25D-5C54-4C25-94CC-EB8ADD65E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2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5DD8-B9C6-4A7B-B0EB-083062D93FCC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A25D-5C54-4C25-94CC-EB8ADD65E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4866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5DD8-B9C6-4A7B-B0EB-083062D93FCC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A25D-5C54-4C25-94CC-EB8ADD65E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151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3869-2213-3C4F-8F37-9A56A7892005}" type="datetimeFigureOut">
              <a:rPr kumimoji="1" lang="zh-CN" altLang="en-US" smtClean="0"/>
              <a:pPr/>
              <a:t>2023/2/21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2E43-36CD-AE41-A0E8-AEA5AB7F3F6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24110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5DD8-B9C6-4A7B-B0EB-083062D93FCC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A25D-5C54-4C25-94CC-EB8ADD65E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5449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5DD8-B9C6-4A7B-B0EB-083062D93FCC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A25D-5C54-4C25-94CC-EB8ADD65E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5652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5DD8-B9C6-4A7B-B0EB-083062D93FCC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A25D-5C54-4C25-94CC-EB8ADD65E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4567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16D9B-24FB-45F8-86E5-9B94D59C2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5AA697-44C5-410D-87C4-FB526EB4B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51EA7-FA7C-432E-BEC3-8A281D0CE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A3BC-72BA-419B-90D4-5C3C343C3030}" type="datetimeFigureOut">
              <a:rPr lang="zh-CN" altLang="en-US" smtClean="0"/>
              <a:pPr/>
              <a:t>2023/2/21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578BBC-4B1E-42E3-9491-D20E86E39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29EE07-8C86-4DF8-BFEE-9E0267DE3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D7A4-0278-4D01-9107-7F6CAE3018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0451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CEF4E6-435A-4E4A-990E-CC4CFAC3F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189D8D-446B-463F-AA64-E70CA63DF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F06D6A-D1AF-4256-9BCB-22836CFEE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A3BC-72BA-419B-90D4-5C3C343C3030}" type="datetimeFigureOut">
              <a:rPr lang="zh-CN" altLang="en-US" smtClean="0"/>
              <a:pPr/>
              <a:t>2023/2/21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4E0EAB-0D19-48D3-948E-157B78FC5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633A40-B6D2-4FD1-806A-89BD0FE6E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D7A4-0278-4D01-9107-7F6CAE3018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1113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613879-2D96-4B47-8370-0617F7E8E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601684-585C-44D4-9A40-45745164C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525761-6B96-4A0C-84AF-050C10867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A3BC-72BA-419B-90D4-5C3C343C3030}" type="datetimeFigureOut">
              <a:rPr lang="zh-CN" altLang="en-US" smtClean="0"/>
              <a:pPr/>
              <a:t>2023/2/21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32ED25-9BD8-497A-A205-544725199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72A51A-8573-4C7B-A946-260FE2B32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D7A4-0278-4D01-9107-7F6CAE3018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9387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FFF9A-C36E-42F4-9E94-408353325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308F5D-3D90-44F6-A153-D732D3734D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229EDC-069E-4008-B72D-80E3B812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D3765F-5017-4AF6-976A-16F352325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A3BC-72BA-419B-90D4-5C3C343C3030}" type="datetimeFigureOut">
              <a:rPr lang="zh-CN" altLang="en-US" smtClean="0"/>
              <a:pPr/>
              <a:t>2023/2/21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34EFA3-83B4-4908-A3E5-42E380891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87DA3A-2820-4D1D-8E10-C12D42B10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D7A4-0278-4D01-9107-7F6CAE3018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9000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3D096-EBF5-4BD2-A48F-9D0AF0B96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828CF0-BDC6-49B9-BD3D-BF0DBC6AE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592A55-CE3F-468A-B924-0DF7A4522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3020ADD-6416-4907-BED8-E81900B1D9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CC1BBF-BBD4-4169-B9A0-438AFE437C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90970-E172-4D7D-9DAE-F54EAF24D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A3BC-72BA-419B-90D4-5C3C343C3030}" type="datetimeFigureOut">
              <a:rPr lang="zh-CN" altLang="en-US" smtClean="0"/>
              <a:pPr/>
              <a:t>2023/2/21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035934-CA7A-467C-993F-22571A875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8ADD76-8B20-4265-B29D-2BB24A3B9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D7A4-0278-4D01-9107-7F6CAE3018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9635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E0C00-2908-4648-8C09-B72D8E6DB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81B1CE-F594-4014-8B3F-56F03734E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A3BC-72BA-419B-90D4-5C3C343C3030}" type="datetimeFigureOut">
              <a:rPr lang="zh-CN" altLang="en-US" smtClean="0"/>
              <a:pPr/>
              <a:t>2023/2/21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05009B-FC63-4642-87CC-4BD783A40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75E101-B4A6-4065-AC5A-074968812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D7A4-0278-4D01-9107-7F6CAE3018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9630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DDF6C9-C271-4B2A-B933-959BBEA4A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A3BC-72BA-419B-90D4-5C3C343C3030}" type="datetimeFigureOut">
              <a:rPr lang="zh-CN" altLang="en-US" smtClean="0"/>
              <a:pPr/>
              <a:t>2023/2/21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3355F7-6AAF-43EA-BD35-1B24E74E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820A34-4DF9-48A2-AE23-59D5938CE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D7A4-0278-4D01-9107-7F6CAE3018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57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3869-2213-3C4F-8F37-9A56A7892005}" type="datetimeFigureOut">
              <a:rPr kumimoji="1" lang="zh-CN" altLang="en-US" smtClean="0"/>
              <a:pPr/>
              <a:t>2023/2/21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2E43-36CD-AE41-A0E8-AEA5AB7F3F6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94086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C07FD-197A-4915-A03F-5DD90E574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CB4391-9BC5-4AE3-B3C3-AD02C3ADC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3BDC16-ADD5-461F-8898-4AE38A85E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47C00D-88DF-4979-8EE3-4A26F734A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A3BC-72BA-419B-90D4-5C3C343C3030}" type="datetimeFigureOut">
              <a:rPr lang="zh-CN" altLang="en-US" smtClean="0"/>
              <a:pPr/>
              <a:t>2023/2/21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A44CD5-9CD5-45F1-B02A-9CBB7E1A0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51DF60-9D66-49BF-8572-95D457FA4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D7A4-0278-4D01-9107-7F6CAE3018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8435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6D7C5-5964-4935-B479-C02B43061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0F71C5-C612-4BDF-B716-C08BE0CD1C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530A81-1221-4A53-B124-05C5B8D0A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9CC662-ED7D-4F1E-A726-A9F32B04D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A3BC-72BA-419B-90D4-5C3C343C3030}" type="datetimeFigureOut">
              <a:rPr lang="zh-CN" altLang="en-US" smtClean="0"/>
              <a:pPr/>
              <a:t>2023/2/21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DB8D53-E329-41D5-8148-729B25485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A63621-8A38-4EBF-93E8-EE5D65A77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D7A4-0278-4D01-9107-7F6CAE3018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1834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4C43A-103D-44C9-AE16-4AD616B9E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16F7A8-163A-4E29-A5C3-678F205BF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486B76-2A5F-4EFF-8728-52D5DFC9F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A3BC-72BA-419B-90D4-5C3C343C3030}" type="datetimeFigureOut">
              <a:rPr lang="zh-CN" altLang="en-US" smtClean="0"/>
              <a:pPr/>
              <a:t>2023/2/21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0FA207-413A-4194-A9CE-F1662B135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E4D632-5572-4CB9-B325-7DA67EAB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D7A4-0278-4D01-9107-7F6CAE3018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8624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A9DFF7-B11A-4549-8111-547D5215C0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2429DE-0023-424C-A755-4E7F24B73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912D4E-2E5C-42B3-94F4-229E4E3A0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A3BC-72BA-419B-90D4-5C3C343C3030}" type="datetimeFigureOut">
              <a:rPr lang="zh-CN" altLang="en-US" smtClean="0"/>
              <a:pPr/>
              <a:t>2023/2/21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64DF0A-CA99-409E-AB1B-36B333BD6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A270A2-53CB-485F-BA32-ED11B3C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D7A4-0278-4D01-9107-7F6CAE3018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49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3869-2213-3C4F-8F37-9A56A7892005}" type="datetimeFigureOut">
              <a:rPr kumimoji="1" lang="zh-CN" altLang="en-US" smtClean="0"/>
              <a:pPr/>
              <a:t>2023/2/21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2E43-36CD-AE41-A0E8-AEA5AB7F3F6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806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3869-2213-3C4F-8F37-9A56A7892005}" type="datetimeFigureOut">
              <a:rPr kumimoji="1" lang="zh-CN" altLang="en-US" smtClean="0"/>
              <a:pPr/>
              <a:t>2023/2/21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2E43-36CD-AE41-A0E8-AEA5AB7F3F6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6738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3869-2213-3C4F-8F37-9A56A7892005}" type="datetimeFigureOut">
              <a:rPr kumimoji="1" lang="zh-CN" altLang="en-US" smtClean="0"/>
              <a:pPr/>
              <a:t>2023/2/21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2E43-36CD-AE41-A0E8-AEA5AB7F3F6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624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3869-2213-3C4F-8F37-9A56A7892005}" type="datetimeFigureOut">
              <a:rPr kumimoji="1" lang="zh-CN" altLang="en-US" smtClean="0"/>
              <a:pPr/>
              <a:t>2023/2/21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2E43-36CD-AE41-A0E8-AEA5AB7F3F6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4681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3869-2213-3C4F-8F37-9A56A7892005}" type="datetimeFigureOut">
              <a:rPr kumimoji="1" lang="zh-CN" altLang="en-US" smtClean="0"/>
              <a:pPr/>
              <a:t>2023/2/21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2E43-36CD-AE41-A0E8-AEA5AB7F3F6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0025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3869-2213-3C4F-8F37-9A56A7892005}" type="datetimeFigureOut">
              <a:rPr kumimoji="1" lang="zh-CN" altLang="en-US" smtClean="0"/>
              <a:pPr/>
              <a:t>2023/2/21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2E43-36CD-AE41-A0E8-AEA5AB7F3F6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7023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E3869-2213-3C4F-8F37-9A56A7892005}" type="datetimeFigureOut">
              <a:rPr kumimoji="1" lang="zh-CN" altLang="en-US" smtClean="0"/>
              <a:pPr/>
              <a:t>2023/2/21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D2E43-36CD-AE41-A0E8-AEA5AB7F3F6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1144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B5DD8-B9C6-4A7B-B0EB-083062D93FCC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CA25D-5C54-4C25-94CC-EB8ADD65E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559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13E380-CB7B-47DE-9972-446E5CD5B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06B612-7439-444D-9A4C-DAFAF87BB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D9315-8DC6-435A-9CFA-57E3423729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6A3BC-72BA-419B-90D4-5C3C343C3030}" type="datetimeFigureOut">
              <a:rPr lang="zh-CN" altLang="en-US" smtClean="0"/>
              <a:pPr/>
              <a:t>2023/2/21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F966C5-BE23-4C73-B40C-BCA75A3FE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5ABB1E-2731-40CD-A2F1-7E1DFD918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7D7A4-0278-4D01-9107-7F6CAE3018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46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013502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t>合作夺宝</a:t>
            </a:r>
          </a:p>
        </p:txBody>
      </p:sp>
    </p:spTree>
    <p:extLst>
      <p:ext uri="{BB962C8B-B14F-4D97-AF65-F5344CB8AC3E}">
        <p14:creationId xmlns:p14="http://schemas.microsoft.com/office/powerpoint/2010/main" val="1885247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84C40FD-0FFD-4337-8817-373EADDC0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330D78D-F1BE-4543-981B-ED891ABDD2CE}"/>
              </a:ext>
            </a:extLst>
          </p:cNvPr>
          <p:cNvSpPr txBox="1"/>
          <p:nvPr/>
        </p:nvSpPr>
        <p:spPr>
          <a:xfrm>
            <a:off x="10852719" y="6288591"/>
            <a:ext cx="1210589" cy="400110"/>
          </a:xfrm>
          <a:prstGeom prst="rect">
            <a:avLst/>
          </a:prstGeom>
          <a:solidFill>
            <a:schemeClr val="tx1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2000">
                <a:solidFill>
                  <a:schemeClr val="bg1"/>
                </a:solidFill>
                <a:cs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Times New Roman"/>
                <a:ea typeface="Microsoft YaHei"/>
                <a:sym typeface="+mn-lt"/>
              </a:rPr>
              <a:t>F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Microsoft YaHei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0414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0C6447B-F705-434D-AB3C-9068CBF71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5352DDE-3556-4660-AA0A-456477143357}"/>
              </a:ext>
            </a:extLst>
          </p:cNvPr>
          <p:cNvSpPr txBox="1"/>
          <p:nvPr/>
        </p:nvSpPr>
        <p:spPr>
          <a:xfrm>
            <a:off x="10852719" y="6288591"/>
            <a:ext cx="1210589" cy="400110"/>
          </a:xfrm>
          <a:prstGeom prst="rect">
            <a:avLst/>
          </a:prstGeom>
          <a:solidFill>
            <a:schemeClr val="tx1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2000">
                <a:solidFill>
                  <a:schemeClr val="bg1"/>
                </a:solidFill>
                <a:cs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Times New Roman"/>
                <a:ea typeface="Microsoft YaHei"/>
                <a:sym typeface="+mn-lt"/>
              </a:rPr>
              <a:t>F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Microsoft YaHei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644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C7BC175-C39F-4211-B603-D06E3E35C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06124FE-E0FC-4FC1-8E76-C127EA8A1944}"/>
              </a:ext>
            </a:extLst>
          </p:cNvPr>
          <p:cNvSpPr txBox="1"/>
          <p:nvPr/>
        </p:nvSpPr>
        <p:spPr>
          <a:xfrm>
            <a:off x="10852719" y="6288591"/>
            <a:ext cx="1210589" cy="400110"/>
          </a:xfrm>
          <a:prstGeom prst="rect">
            <a:avLst/>
          </a:prstGeom>
          <a:solidFill>
            <a:schemeClr val="tx1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2000">
                <a:solidFill>
                  <a:schemeClr val="bg1"/>
                </a:solidFill>
                <a:cs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Times New Roman"/>
                <a:ea typeface="Microsoft YaHei"/>
                <a:sym typeface="+mn-lt"/>
              </a:rPr>
              <a:t>F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Microsoft YaHei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34335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0C6447B-F705-434D-AB3C-9068CBF71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9EBC9B7-B2CC-4762-82C7-599D2C95ED9E}"/>
              </a:ext>
            </a:extLst>
          </p:cNvPr>
          <p:cNvSpPr txBox="1"/>
          <p:nvPr/>
        </p:nvSpPr>
        <p:spPr>
          <a:xfrm>
            <a:off x="10852719" y="6288591"/>
            <a:ext cx="1210589" cy="400110"/>
          </a:xfrm>
          <a:prstGeom prst="rect">
            <a:avLst/>
          </a:prstGeom>
          <a:solidFill>
            <a:schemeClr val="tx1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2000">
                <a:solidFill>
                  <a:schemeClr val="bg1"/>
                </a:solidFill>
                <a:cs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Times New Roman"/>
                <a:ea typeface="Microsoft YaHei"/>
                <a:sym typeface="+mn-lt"/>
              </a:rPr>
              <a:t>F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Microsoft YaHei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2314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450EE71-69B4-4DA4-8115-78A5F2D9C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8DC3CBD-FC75-42BF-9AB9-3CD9E13B1324}"/>
              </a:ext>
            </a:extLst>
          </p:cNvPr>
          <p:cNvSpPr txBox="1"/>
          <p:nvPr/>
        </p:nvSpPr>
        <p:spPr>
          <a:xfrm>
            <a:off x="10852719" y="6288591"/>
            <a:ext cx="1210589" cy="400110"/>
          </a:xfrm>
          <a:prstGeom prst="rect">
            <a:avLst/>
          </a:prstGeom>
          <a:solidFill>
            <a:schemeClr val="tx1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2000">
                <a:solidFill>
                  <a:schemeClr val="bg1"/>
                </a:solidFill>
                <a:cs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Times New Roman"/>
                <a:ea typeface="Microsoft YaHei"/>
                <a:sym typeface="+mn-lt"/>
              </a:rPr>
              <a:t>F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Microsoft YaHei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2058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5745A-B69C-4DE7-95A5-F30008520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E80F3F-2664-412F-A25C-1C7FEA4EE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B56B4C-0207-46BE-A443-3B3043A97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AA4FAA8-73B0-47AE-8409-A337006D36A0}"/>
              </a:ext>
            </a:extLst>
          </p:cNvPr>
          <p:cNvSpPr txBox="1"/>
          <p:nvPr/>
        </p:nvSpPr>
        <p:spPr>
          <a:xfrm>
            <a:off x="10852719" y="6288591"/>
            <a:ext cx="1210589" cy="400110"/>
          </a:xfrm>
          <a:prstGeom prst="rect">
            <a:avLst/>
          </a:prstGeom>
          <a:solidFill>
            <a:schemeClr val="tx1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2000">
                <a:solidFill>
                  <a:schemeClr val="bg1"/>
                </a:solidFill>
                <a:cs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Times New Roman"/>
                <a:ea typeface="Microsoft YaHei"/>
                <a:sym typeface="+mn-lt"/>
              </a:rPr>
              <a:t>F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Microsoft YaHei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97581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8877E-09F1-4075-941A-99C650B2B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D7BE1A-6458-4D0F-B3D7-285A81B7D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F9E9D5-F179-46AA-907E-5C9DBF052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099C99F-8A18-4465-807F-6DEB14D4626B}"/>
              </a:ext>
            </a:extLst>
          </p:cNvPr>
          <p:cNvSpPr txBox="1"/>
          <p:nvPr/>
        </p:nvSpPr>
        <p:spPr>
          <a:xfrm>
            <a:off x="10852719" y="6288591"/>
            <a:ext cx="1210589" cy="400110"/>
          </a:xfrm>
          <a:prstGeom prst="rect">
            <a:avLst/>
          </a:prstGeom>
          <a:solidFill>
            <a:schemeClr val="tx1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2000">
                <a:solidFill>
                  <a:schemeClr val="bg1"/>
                </a:solidFill>
                <a:cs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Times New Roman"/>
                <a:ea typeface="Microsoft YaHei"/>
                <a:sym typeface="+mn-lt"/>
              </a:rPr>
              <a:t>F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Microsoft YaHei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9559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5745A-B69C-4DE7-95A5-F30008520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E80F3F-2664-412F-A25C-1C7FEA4EE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B56B4C-0207-46BE-A443-3B3043A97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0DF7BAB-65AF-420D-B45B-1B76894C3BC4}"/>
              </a:ext>
            </a:extLst>
          </p:cNvPr>
          <p:cNvSpPr txBox="1"/>
          <p:nvPr/>
        </p:nvSpPr>
        <p:spPr>
          <a:xfrm>
            <a:off x="10852719" y="6288591"/>
            <a:ext cx="1210589" cy="400110"/>
          </a:xfrm>
          <a:prstGeom prst="rect">
            <a:avLst/>
          </a:prstGeom>
          <a:solidFill>
            <a:schemeClr val="tx1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2000">
                <a:solidFill>
                  <a:schemeClr val="bg1"/>
                </a:solidFill>
                <a:cs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Times New Roman"/>
                <a:ea typeface="Microsoft YaHei"/>
                <a:sym typeface="+mn-lt"/>
              </a:rPr>
              <a:t>F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Microsoft YaHei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63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450EE71-69B4-4DA4-8115-78A5F2D9C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556AD5F-9F29-4133-9DCF-D403C0C7AC33}"/>
              </a:ext>
            </a:extLst>
          </p:cNvPr>
          <p:cNvSpPr txBox="1"/>
          <p:nvPr/>
        </p:nvSpPr>
        <p:spPr>
          <a:xfrm>
            <a:off x="10852719" y="6288591"/>
            <a:ext cx="1210589" cy="400110"/>
          </a:xfrm>
          <a:prstGeom prst="rect">
            <a:avLst/>
          </a:prstGeom>
          <a:solidFill>
            <a:schemeClr val="tx1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2000">
                <a:solidFill>
                  <a:schemeClr val="bg1"/>
                </a:solidFill>
                <a:cs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Times New Roman"/>
                <a:ea typeface="Microsoft YaHei"/>
                <a:sym typeface="+mn-lt"/>
              </a:rPr>
              <a:t>F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Microsoft YaHei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56792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657E1-D2B1-4F49-B136-A40BB0C892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4B79D8-3845-4B75-B94C-36B399CD62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4CE059A-D414-4F64-9430-C205F5219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5979271-085D-4AD4-BC37-E0F04FD799A6}"/>
              </a:ext>
            </a:extLst>
          </p:cNvPr>
          <p:cNvSpPr txBox="1"/>
          <p:nvPr/>
        </p:nvSpPr>
        <p:spPr>
          <a:xfrm>
            <a:off x="10852719" y="6288591"/>
            <a:ext cx="1210589" cy="400110"/>
          </a:xfrm>
          <a:prstGeom prst="rect">
            <a:avLst/>
          </a:prstGeom>
          <a:solidFill>
            <a:schemeClr val="tx1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2000">
                <a:solidFill>
                  <a:schemeClr val="bg1"/>
                </a:solidFill>
                <a:cs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Times New Roman"/>
                <a:ea typeface="Microsoft YaHei"/>
                <a:sym typeface="+mn-lt"/>
              </a:rPr>
              <a:t>F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Microsoft YaHei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410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29" y="1547948"/>
            <a:ext cx="4769708" cy="3577281"/>
          </a:xfrm>
          <a:prstGeom prst="rect">
            <a:avLst/>
          </a:prstGeom>
        </p:spPr>
      </p:pic>
      <p:sp>
        <p:nvSpPr>
          <p:cNvPr id="3" name="矩形 4"/>
          <p:cNvSpPr>
            <a:spLocks noChangeArrowheads="1"/>
          </p:cNvSpPr>
          <p:nvPr/>
        </p:nvSpPr>
        <p:spPr bwMode="auto">
          <a:xfrm>
            <a:off x="912284" y="165101"/>
            <a:ext cx="1017693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t>你和一个同伴进行游戏。你们需要选择分享或独占来获得奖励。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t>这个同伴可能是人，也可能是电脑。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t>在每一轮实验前会呈现同伴。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Microsoft YaHei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368" y="1545122"/>
            <a:ext cx="5247503" cy="358293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73767" y="547425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icrosoft YaHei"/>
                <a:cs typeface="+mn-cs"/>
              </a:rPr>
              <a:t>按照你的自我介绍决定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440233" y="547425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icrosoft YaHei"/>
                <a:cs typeface="+mn-cs"/>
              </a:rPr>
              <a:t>随机决定</a:t>
            </a:r>
          </a:p>
        </p:txBody>
      </p:sp>
    </p:spTree>
    <p:extLst>
      <p:ext uri="{BB962C8B-B14F-4D97-AF65-F5344CB8AC3E}">
        <p14:creationId xmlns:p14="http://schemas.microsoft.com/office/powerpoint/2010/main" val="2576535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9998E-EA73-4189-943F-9C8B83CA9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053615-DDF0-4A0E-883F-85CCC816B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892A0D1-12B5-491B-9ACD-7CA3CDD13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478127C-D8C8-43BC-9B14-99D7648216BC}"/>
              </a:ext>
            </a:extLst>
          </p:cNvPr>
          <p:cNvSpPr txBox="1"/>
          <p:nvPr/>
        </p:nvSpPr>
        <p:spPr>
          <a:xfrm>
            <a:off x="10852719" y="6288591"/>
            <a:ext cx="1210589" cy="400110"/>
          </a:xfrm>
          <a:prstGeom prst="rect">
            <a:avLst/>
          </a:prstGeom>
          <a:solidFill>
            <a:schemeClr val="tx1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2000">
                <a:solidFill>
                  <a:schemeClr val="bg1"/>
                </a:solidFill>
                <a:cs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Times New Roman"/>
                <a:ea typeface="Microsoft YaHei"/>
                <a:sym typeface="+mn-lt"/>
              </a:rPr>
              <a:t>F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Microsoft YaHei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4078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4D92B-07CC-4338-B977-F4F7FD6B9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211E5-147F-4BA3-A247-C842A0E66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9F2B45-2F12-46DB-B9DE-9CED2EABE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C557950-D62D-4F64-8DA7-13EC31A0DD4E}"/>
              </a:ext>
            </a:extLst>
          </p:cNvPr>
          <p:cNvSpPr txBox="1"/>
          <p:nvPr/>
        </p:nvSpPr>
        <p:spPr>
          <a:xfrm>
            <a:off x="10852719" y="6288591"/>
            <a:ext cx="1210589" cy="400110"/>
          </a:xfrm>
          <a:prstGeom prst="rect">
            <a:avLst/>
          </a:prstGeom>
          <a:solidFill>
            <a:schemeClr val="tx1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2000">
                <a:solidFill>
                  <a:schemeClr val="bg1"/>
                </a:solidFill>
                <a:cs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Times New Roman"/>
                <a:ea typeface="Microsoft YaHei"/>
                <a:sym typeface="+mn-lt"/>
              </a:rPr>
              <a:t>F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Microsoft YaHei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3397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9998E-EA73-4189-943F-9C8B83CA9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053615-DDF0-4A0E-883F-85CCC816B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892A0D1-12B5-491B-9ACD-7CA3CDD13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EB5D30B-9A02-4841-8A97-AA14AF01835C}"/>
              </a:ext>
            </a:extLst>
          </p:cNvPr>
          <p:cNvSpPr txBox="1"/>
          <p:nvPr/>
        </p:nvSpPr>
        <p:spPr>
          <a:xfrm>
            <a:off x="10852719" y="6288591"/>
            <a:ext cx="1210589" cy="400110"/>
          </a:xfrm>
          <a:prstGeom prst="rect">
            <a:avLst/>
          </a:prstGeom>
          <a:solidFill>
            <a:schemeClr val="tx1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2000">
                <a:solidFill>
                  <a:schemeClr val="bg1"/>
                </a:solidFill>
                <a:cs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Times New Roman"/>
                <a:ea typeface="Microsoft YaHei"/>
                <a:sym typeface="+mn-lt"/>
              </a:rPr>
              <a:t>F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Microsoft YaHei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4986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4AF96-5CEC-4609-90DE-C155DACFB2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8E051C-5159-4720-96CC-6F4C88FBEF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197191D-39E2-4DA3-9B46-65F0AB16B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DA710BC-7DE0-478F-876D-FA3F8404CED0}"/>
              </a:ext>
            </a:extLst>
          </p:cNvPr>
          <p:cNvSpPr txBox="1"/>
          <p:nvPr/>
        </p:nvSpPr>
        <p:spPr>
          <a:xfrm>
            <a:off x="10852719" y="6288591"/>
            <a:ext cx="1210589" cy="400110"/>
          </a:xfrm>
          <a:prstGeom prst="rect">
            <a:avLst/>
          </a:prstGeom>
          <a:solidFill>
            <a:schemeClr val="tx1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2000">
                <a:solidFill>
                  <a:schemeClr val="bg1"/>
                </a:solidFill>
                <a:cs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Times New Roman"/>
                <a:ea typeface="Microsoft YaHei"/>
                <a:sym typeface="+mn-lt"/>
              </a:rPr>
              <a:t>F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Microsoft YaHei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1931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93320D-2EB3-45AF-999F-2B78175CC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5CB9FF-16D0-4C4E-A109-D97080CC2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DE916F-C805-421F-962C-318DCFB34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372DF72-5FBC-4707-8802-34BDB1E790CB}"/>
              </a:ext>
            </a:extLst>
          </p:cNvPr>
          <p:cNvSpPr txBox="1"/>
          <p:nvPr/>
        </p:nvSpPr>
        <p:spPr>
          <a:xfrm>
            <a:off x="10852719" y="6288591"/>
            <a:ext cx="1210589" cy="400110"/>
          </a:xfrm>
          <a:prstGeom prst="rect">
            <a:avLst/>
          </a:prstGeom>
          <a:solidFill>
            <a:schemeClr val="tx1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2000">
                <a:solidFill>
                  <a:schemeClr val="bg1"/>
                </a:solidFill>
                <a:cs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Times New Roman"/>
                <a:ea typeface="Microsoft YaHei"/>
                <a:sym typeface="+mn-lt"/>
              </a:rPr>
              <a:t>F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Microsoft YaHei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353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158812-6E26-442F-A023-F3CA7F581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C2D580-11A8-41DF-9495-FE5BE9F0A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83342A-B4BB-423F-A2F6-30453D09B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A7C7483-D449-4087-9FD4-A501740B47A2}"/>
              </a:ext>
            </a:extLst>
          </p:cNvPr>
          <p:cNvSpPr txBox="1"/>
          <p:nvPr/>
        </p:nvSpPr>
        <p:spPr>
          <a:xfrm>
            <a:off x="10852719" y="6288591"/>
            <a:ext cx="1210589" cy="400110"/>
          </a:xfrm>
          <a:prstGeom prst="rect">
            <a:avLst/>
          </a:prstGeom>
          <a:solidFill>
            <a:schemeClr val="tx1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2000">
                <a:solidFill>
                  <a:schemeClr val="bg1"/>
                </a:solidFill>
                <a:cs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Times New Roman"/>
                <a:ea typeface="Microsoft YaHei"/>
                <a:sym typeface="+mn-lt"/>
              </a:rPr>
              <a:t>F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Microsoft YaHei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34361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93320D-2EB3-45AF-999F-2B78175CC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5CB9FF-16D0-4C4E-A109-D97080CC2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DE916F-C805-421F-962C-318DCFB34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C9CD7B3-0DC0-4FC2-94EA-AE7ACBD4736A}"/>
              </a:ext>
            </a:extLst>
          </p:cNvPr>
          <p:cNvSpPr txBox="1"/>
          <p:nvPr/>
        </p:nvSpPr>
        <p:spPr>
          <a:xfrm>
            <a:off x="10852719" y="6288591"/>
            <a:ext cx="1210589" cy="400110"/>
          </a:xfrm>
          <a:prstGeom prst="rect">
            <a:avLst/>
          </a:prstGeom>
          <a:solidFill>
            <a:schemeClr val="tx1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2000">
                <a:solidFill>
                  <a:schemeClr val="bg1"/>
                </a:solidFill>
                <a:cs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Times New Roman"/>
                <a:ea typeface="Microsoft YaHei"/>
                <a:sym typeface="+mn-lt"/>
              </a:rPr>
              <a:t>F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Microsoft YaHei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67448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4AF96-5CEC-4609-90DE-C155DACFB2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8E051C-5159-4720-96CC-6F4C88FBEF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197191D-39E2-4DA3-9B46-65F0AB16B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48B4083-7E9B-4C26-A9E6-DC92EC20CA09}"/>
              </a:ext>
            </a:extLst>
          </p:cNvPr>
          <p:cNvSpPr txBox="1"/>
          <p:nvPr/>
        </p:nvSpPr>
        <p:spPr>
          <a:xfrm>
            <a:off x="10852719" y="6288591"/>
            <a:ext cx="1210589" cy="400110"/>
          </a:xfrm>
          <a:prstGeom prst="rect">
            <a:avLst/>
          </a:prstGeom>
          <a:solidFill>
            <a:schemeClr val="tx1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2000">
                <a:solidFill>
                  <a:schemeClr val="bg1"/>
                </a:solidFill>
                <a:cs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Times New Roman"/>
                <a:ea typeface="Microsoft YaHei"/>
                <a:sym typeface="+mn-lt"/>
              </a:rPr>
              <a:t>F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Microsoft YaHei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33788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0120F9E6-15C1-44B6-A57E-4B8ED817B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6823"/>
            <a:ext cx="10515600" cy="5830140"/>
          </a:xfrm>
        </p:spPr>
        <p:txBody>
          <a:bodyPr/>
          <a:lstStyle/>
          <a:p>
            <a:r>
              <a:rPr lang="zh-CN" altLang="en-US" dirty="0"/>
              <a:t>在两个人分一笔</a:t>
            </a:r>
            <a:r>
              <a:rPr lang="zh-CN" altLang="en-US" b="1" dirty="0"/>
              <a:t>收益</a:t>
            </a:r>
            <a:r>
              <a:rPr lang="zh-CN" altLang="en-US" dirty="0"/>
              <a:t>的时候，如果小明自己得到</a:t>
            </a:r>
            <a:r>
              <a:rPr lang="en-US" altLang="zh-CN" dirty="0"/>
              <a:t>8</a:t>
            </a:r>
            <a:r>
              <a:rPr lang="zh-CN" altLang="en-US" dirty="0"/>
              <a:t>，你得到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如果你接受，他收益</a:t>
            </a:r>
            <a:r>
              <a:rPr lang="en-US" altLang="zh-CN" dirty="0"/>
              <a:t>____, </a:t>
            </a:r>
            <a:r>
              <a:rPr lang="zh-CN" altLang="en-US" dirty="0"/>
              <a:t>你收益</a:t>
            </a:r>
            <a:r>
              <a:rPr lang="en-US" altLang="zh-CN" dirty="0"/>
              <a:t>____?</a:t>
            </a:r>
          </a:p>
          <a:p>
            <a:pPr lvl="1"/>
            <a:r>
              <a:rPr lang="zh-CN" altLang="en-US" dirty="0"/>
              <a:t>如果你拒绝，他收益</a:t>
            </a:r>
            <a:r>
              <a:rPr lang="en-US" altLang="zh-CN" dirty="0"/>
              <a:t>____, </a:t>
            </a:r>
            <a:r>
              <a:rPr lang="zh-CN" altLang="en-US" dirty="0"/>
              <a:t>你收益</a:t>
            </a:r>
            <a:r>
              <a:rPr lang="en-US" altLang="zh-CN" dirty="0"/>
              <a:t>____?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在两个人分一笔</a:t>
            </a:r>
            <a:r>
              <a:rPr lang="zh-CN" altLang="en-US" b="1" dirty="0"/>
              <a:t>损失</a:t>
            </a:r>
            <a:r>
              <a:rPr lang="zh-CN" altLang="en-US" dirty="0"/>
              <a:t>的时候，如果小明自己损失</a:t>
            </a:r>
            <a:r>
              <a:rPr lang="en-US" altLang="zh-CN" dirty="0"/>
              <a:t>2</a:t>
            </a:r>
            <a:r>
              <a:rPr lang="zh-CN" altLang="en-US" dirty="0"/>
              <a:t>，你损失</a:t>
            </a:r>
            <a:r>
              <a:rPr lang="en-US" altLang="zh-CN" dirty="0"/>
              <a:t>8</a:t>
            </a:r>
            <a:r>
              <a:rPr lang="zh-CN" altLang="en-US" dirty="0"/>
              <a:t>：</a:t>
            </a:r>
          </a:p>
          <a:p>
            <a:pPr lvl="1"/>
            <a:r>
              <a:rPr lang="zh-CN" altLang="en-US" dirty="0"/>
              <a:t>如果你接受，他损失</a:t>
            </a:r>
            <a:r>
              <a:rPr lang="en-US" altLang="zh-CN" dirty="0"/>
              <a:t>____, </a:t>
            </a:r>
            <a:r>
              <a:rPr lang="zh-CN" altLang="en-US" dirty="0"/>
              <a:t>你损失</a:t>
            </a:r>
            <a:r>
              <a:rPr lang="en-US" altLang="zh-CN" dirty="0"/>
              <a:t>____?</a:t>
            </a:r>
          </a:p>
          <a:p>
            <a:pPr lvl="1"/>
            <a:r>
              <a:rPr lang="zh-CN" altLang="en-US" dirty="0"/>
              <a:t>如果你拒绝，他损失</a:t>
            </a:r>
            <a:r>
              <a:rPr lang="en-US" altLang="zh-CN" dirty="0"/>
              <a:t>____, </a:t>
            </a:r>
            <a:r>
              <a:rPr lang="zh-CN" altLang="en-US" dirty="0"/>
              <a:t>你损失</a:t>
            </a:r>
            <a:r>
              <a:rPr lang="en-US" altLang="zh-CN" dirty="0"/>
              <a:t>____?</a:t>
            </a:r>
          </a:p>
          <a:p>
            <a:endParaRPr lang="zh-CN" altLang="en-US" dirty="0"/>
          </a:p>
        </p:txBody>
      </p:sp>
      <p:sp>
        <p:nvSpPr>
          <p:cNvPr id="7" name="文本框 6">
            <a:hlinkClick r:id="rId2" action="ppaction://hlinksldjump"/>
            <a:extLst>
              <a:ext uri="{FF2B5EF4-FFF2-40B4-BE49-F238E27FC236}">
                <a16:creationId xmlns:a16="http://schemas.microsoft.com/office/drawing/2014/main" id="{4D5380E7-612E-482F-B91D-27A2A641CA6E}"/>
              </a:ext>
            </a:extLst>
          </p:cNvPr>
          <p:cNvSpPr txBox="1"/>
          <p:nvPr/>
        </p:nvSpPr>
        <p:spPr>
          <a:xfrm>
            <a:off x="10834056" y="6111067"/>
            <a:ext cx="1210589" cy="400110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2000">
                <a:solidFill>
                  <a:schemeClr val="bg1"/>
                </a:solidFill>
                <a:cs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sym typeface="+mn-lt"/>
              </a:rPr>
              <a:t>返回目录</a:t>
            </a:r>
          </a:p>
        </p:txBody>
      </p:sp>
    </p:spTree>
    <p:extLst>
      <p:ext uri="{BB962C8B-B14F-4D97-AF65-F5344CB8AC3E}">
        <p14:creationId xmlns:p14="http://schemas.microsoft.com/office/powerpoint/2010/main" val="979397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4"/>
          <p:cNvSpPr>
            <a:spLocks noChangeArrowheads="1"/>
          </p:cNvSpPr>
          <p:nvPr/>
        </p:nvSpPr>
        <p:spPr bwMode="auto">
          <a:xfrm>
            <a:off x="912284" y="165101"/>
            <a:ext cx="1017693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t>你需要和很多个同伴一起完成游戏。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t>其中其他的伙伴作为分配者来分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t>10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t>元钱，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t>你作为回应者来决定是否同意他们的分配。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t>每一轮中，与你搭档的伙伴都是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t>不一样的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t>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024355" y="2412334"/>
            <a:ext cx="13301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t>分配者：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Microsoft YaHei"/>
              <a:cs typeface="+mn-ea"/>
              <a:sym typeface="+mn-lt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Microsoft YaHei"/>
              <a:cs typeface="+mn-ea"/>
              <a:sym typeface="+mn-lt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t>小张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Microsoft YaHei"/>
              <a:cs typeface="+mn-ea"/>
              <a:sym typeface="+mn-lt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Microsoft YaHei"/>
              <a:cs typeface="+mn-ea"/>
              <a:sym typeface="+mn-lt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t>小周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Microsoft YaHei"/>
              <a:cs typeface="+mn-ea"/>
              <a:sym typeface="+mn-lt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Microsoft YaHei"/>
              <a:cs typeface="+mn-ea"/>
              <a:sym typeface="+mn-lt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t>小徐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Microsoft YaHei"/>
              <a:cs typeface="+mn-ea"/>
              <a:sym typeface="+mn-lt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t>…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Microsoft YaHei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910165" y="2410080"/>
            <a:ext cx="13397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t>回应者：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Microsoft YaHei"/>
              <a:cs typeface="+mn-ea"/>
              <a:sym typeface="+mn-lt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Microsoft YaHei"/>
              <a:cs typeface="+mn-ea"/>
              <a:sym typeface="+mn-lt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t>你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Microsoft YaHei"/>
              <a:cs typeface="+mn-ea"/>
              <a:sym typeface="+mn-lt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Microsoft YaHei"/>
              <a:cs typeface="+mn-ea"/>
              <a:sym typeface="+mn-lt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Microsoft YaHei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486" y="2412334"/>
            <a:ext cx="1168252" cy="276691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296D2BE-83B1-4B64-BE2F-6FC877166D7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79" y="2150782"/>
            <a:ext cx="2765363" cy="276536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F9AE37A-AA7B-4EB7-B171-9FEE2D3E801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79" y="2303182"/>
            <a:ext cx="2765363" cy="276536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D59C8D1-CE90-4EB6-A5A3-F4115E609C8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79" y="2494083"/>
            <a:ext cx="2765363" cy="276536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17EF2D2-045F-48C6-A3DB-5478DDAFB3B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79" y="2607982"/>
            <a:ext cx="2765363" cy="2765363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F89D4299-58FE-4E2C-B94D-2D84B1BB847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79" y="2760382"/>
            <a:ext cx="2765363" cy="2765363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39B6A1F7-C2E1-46C0-8488-A1BDA8E2E4C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279" y="2912782"/>
            <a:ext cx="2765363" cy="2765363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7CFD0809-5F55-497A-9294-4CF87282511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679" y="3065182"/>
            <a:ext cx="2765363" cy="2765363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45A1FE38-B8D3-4FC3-B912-83824A243C8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079" y="3217582"/>
            <a:ext cx="2765363" cy="276536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1DFF0CB3-9228-4E0C-85E4-0D95F438A01A}"/>
              </a:ext>
            </a:extLst>
          </p:cNvPr>
          <p:cNvSpPr txBox="1"/>
          <p:nvPr/>
        </p:nvSpPr>
        <p:spPr>
          <a:xfrm>
            <a:off x="10852719" y="6288591"/>
            <a:ext cx="1210589" cy="400110"/>
          </a:xfrm>
          <a:prstGeom prst="rect">
            <a:avLst/>
          </a:prstGeom>
          <a:solidFill>
            <a:schemeClr val="tx1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2000">
                <a:solidFill>
                  <a:schemeClr val="bg1"/>
                </a:solidFill>
                <a:cs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Times New Roman"/>
                <a:ea typeface="Microsoft YaHei"/>
                <a:sym typeface="+mn-lt"/>
              </a:rPr>
              <a:t>J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Microsoft YaHei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78376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F4E1049-8068-445E-83AD-0E27AEEC40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878" y="1606537"/>
            <a:ext cx="900000" cy="900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2A46621-BA2D-4378-94B8-B9F9EF7577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573" y="3508700"/>
            <a:ext cx="900000" cy="9000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E5CBCED-D69B-46B8-BE7F-F6E462E578FD}"/>
              </a:ext>
            </a:extLst>
          </p:cNvPr>
          <p:cNvGraphicFramePr>
            <a:graphicFrameLocks noGrp="1"/>
          </p:cNvGraphicFramePr>
          <p:nvPr/>
        </p:nvGraphicFramePr>
        <p:xfrm>
          <a:off x="3209395" y="2780402"/>
          <a:ext cx="2348022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87784">
                <a:tc>
                  <a:txBody>
                    <a:bodyPr/>
                    <a:lstStyle/>
                    <a:p>
                      <a:pPr algn="r"/>
                      <a:endParaRPr lang="en-US" altLang="zh-CN" dirty="0">
                        <a:solidFill>
                          <a:srgbClr val="BE5108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  <a:p>
                      <a:endParaRPr lang="en-US" altLang="zh-CN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  <a:p>
                      <a:endParaRPr lang="en-US" altLang="zh-CN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3429">
                          <a:srgbClr val="DFDDDB"/>
                        </a:gs>
                        <a:gs pos="100000">
                          <a:srgbClr val="DFDDDB"/>
                        </a:gs>
                        <a:gs pos="100000">
                          <a:srgbClr val="9395A6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zh-CN" dirty="0">
                        <a:solidFill>
                          <a:srgbClr val="BE5108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  <a:p>
                      <a:endParaRPr lang="en-US" altLang="zh-CN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  <a:p>
                      <a:endParaRPr lang="en-US" altLang="zh-CN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  <a:p>
                      <a:endParaRPr lang="zh-CN" altLang="en-US" dirty="0">
                        <a:solidFill>
                          <a:srgbClr val="2E6CA4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3429">
                          <a:srgbClr val="DFDDDB"/>
                        </a:gs>
                        <a:gs pos="100000">
                          <a:srgbClr val="DFDDDB"/>
                        </a:gs>
                        <a:gs pos="100000">
                          <a:srgbClr val="9395A6"/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7784">
                <a:tc>
                  <a:txBody>
                    <a:bodyPr/>
                    <a:lstStyle/>
                    <a:p>
                      <a:pPr algn="r"/>
                      <a:endParaRPr lang="en-US" altLang="zh-CN" b="1" dirty="0">
                        <a:solidFill>
                          <a:srgbClr val="BE5108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  <a:p>
                      <a:endParaRPr lang="en-US" altLang="zh-CN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  <a:p>
                      <a:endParaRPr lang="en-US" altLang="zh-CN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  <a:p>
                      <a:endParaRPr lang="zh-CN" altLang="en-US" b="1" dirty="0">
                        <a:solidFill>
                          <a:srgbClr val="2E6CA4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3429">
                          <a:srgbClr val="DFDDDB"/>
                        </a:gs>
                        <a:gs pos="100000">
                          <a:srgbClr val="DFDDDB"/>
                        </a:gs>
                        <a:gs pos="100000">
                          <a:srgbClr val="9395A6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zh-CN" b="1" dirty="0">
                        <a:solidFill>
                          <a:srgbClr val="BE5108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  <a:p>
                      <a:endParaRPr lang="en-US" altLang="zh-CN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  <a:p>
                      <a:endParaRPr lang="en-US" altLang="zh-CN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  <a:p>
                      <a:endParaRPr lang="zh-CN" altLang="en-US" b="1" dirty="0">
                        <a:solidFill>
                          <a:srgbClr val="2E6CA4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3429">
                          <a:srgbClr val="DFDDDB"/>
                        </a:gs>
                        <a:gs pos="100000">
                          <a:srgbClr val="DFDDDB"/>
                        </a:gs>
                        <a:gs pos="100000">
                          <a:srgbClr val="9395A6"/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CA97039D-0BC6-49CA-A871-23721C9D84D1}"/>
              </a:ext>
            </a:extLst>
          </p:cNvPr>
          <p:cNvSpPr txBox="1"/>
          <p:nvPr/>
        </p:nvSpPr>
        <p:spPr>
          <a:xfrm>
            <a:off x="3409131" y="2423074"/>
            <a:ext cx="1382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分享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5AF49C-3035-41C2-AAFB-433D9E9CBB39}"/>
              </a:ext>
            </a:extLst>
          </p:cNvPr>
          <p:cNvSpPr txBox="1"/>
          <p:nvPr/>
        </p:nvSpPr>
        <p:spPr>
          <a:xfrm>
            <a:off x="4556670" y="2418332"/>
            <a:ext cx="925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独享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8A85753-7BFA-47DA-A778-C8EBEA2470F2}"/>
              </a:ext>
            </a:extLst>
          </p:cNvPr>
          <p:cNvSpPr txBox="1"/>
          <p:nvPr/>
        </p:nvSpPr>
        <p:spPr>
          <a:xfrm rot="16200000">
            <a:off x="2332314" y="2863033"/>
            <a:ext cx="1382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分享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019156-B9B8-43DC-9580-F63A97CB6080}"/>
              </a:ext>
            </a:extLst>
          </p:cNvPr>
          <p:cNvSpPr txBox="1"/>
          <p:nvPr/>
        </p:nvSpPr>
        <p:spPr>
          <a:xfrm rot="16200000">
            <a:off x="2560743" y="4290580"/>
            <a:ext cx="925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独享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BBFBA5-D357-4F25-8F5F-695567A38C61}"/>
              </a:ext>
            </a:extLst>
          </p:cNvPr>
          <p:cNvSpPr txBox="1"/>
          <p:nvPr/>
        </p:nvSpPr>
        <p:spPr>
          <a:xfrm>
            <a:off x="1861751" y="437301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(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)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54BE74B-787A-4BDC-AFF7-B9028E67132B}"/>
              </a:ext>
            </a:extLst>
          </p:cNvPr>
          <p:cNvSpPr txBox="1"/>
          <p:nvPr/>
        </p:nvSpPr>
        <p:spPr>
          <a:xfrm>
            <a:off x="4529274" y="1883427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(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搭档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)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EA0F31A-F1AB-49A4-A606-A08EA8465423}"/>
              </a:ext>
            </a:extLst>
          </p:cNvPr>
          <p:cNvSpPr txBox="1"/>
          <p:nvPr/>
        </p:nvSpPr>
        <p:spPr>
          <a:xfrm>
            <a:off x="3237453" y="2758371"/>
            <a:ext cx="1095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/>
                <a:ea typeface="Microsoft YaHei"/>
                <a:cs typeface="+mn-cs"/>
              </a:rPr>
              <a:t>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/>
              <a:ea typeface="Microsoft YaHe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Microsoft YaHei"/>
                <a:cs typeface="+mn-cs"/>
              </a:rPr>
              <a:t>2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Microsoft YaHei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F59822-52E0-4FD9-B18C-919144D45655}"/>
              </a:ext>
            </a:extLst>
          </p:cNvPr>
          <p:cNvSpPr txBox="1"/>
          <p:nvPr/>
        </p:nvSpPr>
        <p:spPr>
          <a:xfrm>
            <a:off x="4420545" y="2758371"/>
            <a:ext cx="1095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/>
                <a:ea typeface="Microsoft YaHei"/>
                <a:cs typeface="+mn-cs"/>
              </a:rPr>
              <a:t>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/>
              <a:ea typeface="Microsoft YaHe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Microsoft YaHei"/>
                <a:cs typeface="+mn-cs"/>
              </a:rPr>
              <a:t>0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Microsoft YaHei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1FB6121-8731-4D0A-822C-1C94C0E629DF}"/>
              </a:ext>
            </a:extLst>
          </p:cNvPr>
          <p:cNvSpPr txBox="1"/>
          <p:nvPr/>
        </p:nvSpPr>
        <p:spPr>
          <a:xfrm>
            <a:off x="3273006" y="3957513"/>
            <a:ext cx="1095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/>
                <a:ea typeface="Microsoft YaHei"/>
                <a:cs typeface="+mn-cs"/>
              </a:rPr>
              <a:t>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Times New Roman"/>
              <a:ea typeface="Microsoft YaHe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Microsoft YaHei"/>
                <a:cs typeface="+mn-cs"/>
              </a:rPr>
              <a:t>3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Microsoft YaHei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099609B-7B98-4260-9BD3-7E2EE3F92685}"/>
              </a:ext>
            </a:extLst>
          </p:cNvPr>
          <p:cNvSpPr txBox="1"/>
          <p:nvPr/>
        </p:nvSpPr>
        <p:spPr>
          <a:xfrm>
            <a:off x="4396042" y="3957512"/>
            <a:ext cx="1095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/>
                <a:ea typeface="Microsoft YaHei"/>
                <a:cs typeface="+mn-cs"/>
              </a:rPr>
              <a:t>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/>
              <a:ea typeface="Microsoft YaHe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Microsoft YaHei"/>
                <a:cs typeface="+mn-cs"/>
              </a:rPr>
              <a:t>1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Microsoft YaHei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24C62BD-69E7-4D1E-B57B-5F04CCEF8FD1}"/>
              </a:ext>
            </a:extLst>
          </p:cNvPr>
          <p:cNvSpPr txBox="1"/>
          <p:nvPr/>
        </p:nvSpPr>
        <p:spPr>
          <a:xfrm>
            <a:off x="445979" y="25844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icrosoft YaHei"/>
                <a:cs typeface="+mn-cs"/>
              </a:rPr>
              <a:t>游戏规则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BC6E678-62CE-42AC-A40C-1719EBB260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395" y="665440"/>
            <a:ext cx="1584582" cy="118843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322638F-2936-4744-8E24-E77FE3AFEE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898" y="2377965"/>
            <a:ext cx="1372692" cy="937258"/>
          </a:xfrm>
          <a:prstGeom prst="rect">
            <a:avLst/>
          </a:prstGeom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B5799DC-70C2-4A4F-A148-EAE0B2AB7767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 flipV="1">
            <a:off x="5329493" y="1259658"/>
            <a:ext cx="2349902" cy="808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095A91C-FEA6-4879-A113-EE583A46B135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>
            <a:off x="5329493" y="2068093"/>
            <a:ext cx="2518405" cy="778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11B3BD7F-7165-4604-BED7-8A10FD8DD7C9}"/>
              </a:ext>
            </a:extLst>
          </p:cNvPr>
          <p:cNvSpPr txBox="1"/>
          <p:nvPr/>
        </p:nvSpPr>
        <p:spPr>
          <a:xfrm>
            <a:off x="8929568" y="1144872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icrosoft YaHei"/>
                <a:cs typeface="+mn-cs"/>
              </a:rPr>
              <a:t>按照你的自我介绍决定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50DFE51-6D97-4A2F-AA13-5132C0CD586B}"/>
              </a:ext>
            </a:extLst>
          </p:cNvPr>
          <p:cNvSpPr txBox="1"/>
          <p:nvPr/>
        </p:nvSpPr>
        <p:spPr>
          <a:xfrm>
            <a:off x="9033978" y="260142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icrosoft YaHei"/>
                <a:cs typeface="+mn-cs"/>
              </a:rPr>
              <a:t>随机决定</a:t>
            </a:r>
          </a:p>
        </p:txBody>
      </p:sp>
    </p:spTree>
    <p:extLst>
      <p:ext uri="{BB962C8B-B14F-4D97-AF65-F5344CB8AC3E}">
        <p14:creationId xmlns:p14="http://schemas.microsoft.com/office/powerpoint/2010/main" val="422372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30" grpId="0"/>
      <p:bldP spid="3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657E1-D2B1-4F49-B136-A40BB0C892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4B79D8-3845-4B75-B94C-36B399CD62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97B130-9997-4C38-AAE3-36465675C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7AFD9D9-42BF-4EEB-81B3-98098807C74F}"/>
              </a:ext>
            </a:extLst>
          </p:cNvPr>
          <p:cNvSpPr txBox="1"/>
          <p:nvPr/>
        </p:nvSpPr>
        <p:spPr>
          <a:xfrm>
            <a:off x="10852719" y="6288591"/>
            <a:ext cx="1210589" cy="400110"/>
          </a:xfrm>
          <a:prstGeom prst="rect">
            <a:avLst/>
          </a:prstGeom>
          <a:solidFill>
            <a:schemeClr val="tx1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2000">
                <a:solidFill>
                  <a:schemeClr val="bg1"/>
                </a:solidFill>
                <a:cs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Times New Roman"/>
                <a:ea typeface="Microsoft YaHei"/>
                <a:sym typeface="+mn-lt"/>
              </a:rPr>
              <a:t>J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Microsoft YaHei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04745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9998E-EA73-4189-943F-9C8B83CA9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053615-DDF0-4A0E-883F-85CCC816B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0D10648-7812-43D5-8A40-06F5EB515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F2D3B38-5749-43D7-B0AE-87F15479895D}"/>
              </a:ext>
            </a:extLst>
          </p:cNvPr>
          <p:cNvSpPr txBox="1"/>
          <p:nvPr/>
        </p:nvSpPr>
        <p:spPr>
          <a:xfrm>
            <a:off x="10852719" y="6288591"/>
            <a:ext cx="1210589" cy="400110"/>
          </a:xfrm>
          <a:prstGeom prst="rect">
            <a:avLst/>
          </a:prstGeom>
          <a:solidFill>
            <a:schemeClr val="tx1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2000">
                <a:solidFill>
                  <a:schemeClr val="bg1"/>
                </a:solidFill>
                <a:cs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Times New Roman"/>
                <a:ea typeface="Microsoft YaHei"/>
                <a:sym typeface="+mn-lt"/>
              </a:rPr>
              <a:t>J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Microsoft YaHei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5369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4D92B-07CC-4338-B977-F4F7FD6B9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211E5-147F-4BA3-A247-C842A0E66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9F2B45-2F12-46DB-B9DE-9CED2EABE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CF660F6-5CFB-4346-A17F-BA999404B512}"/>
              </a:ext>
            </a:extLst>
          </p:cNvPr>
          <p:cNvSpPr txBox="1"/>
          <p:nvPr/>
        </p:nvSpPr>
        <p:spPr>
          <a:xfrm>
            <a:off x="10852719" y="6288591"/>
            <a:ext cx="1210589" cy="400110"/>
          </a:xfrm>
          <a:prstGeom prst="rect">
            <a:avLst/>
          </a:prstGeom>
          <a:solidFill>
            <a:schemeClr val="tx1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2000">
                <a:solidFill>
                  <a:schemeClr val="bg1"/>
                </a:solidFill>
                <a:cs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Times New Roman"/>
                <a:ea typeface="Microsoft YaHei"/>
                <a:sym typeface="+mn-lt"/>
              </a:rPr>
              <a:t>J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Microsoft YaHei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860442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9998E-EA73-4189-943F-9C8B83CA9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053615-DDF0-4A0E-883F-85CCC816B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0D10648-7812-43D5-8A40-06F5EB515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63C2126-C72E-4C28-BD4E-21E747FAB367}"/>
              </a:ext>
            </a:extLst>
          </p:cNvPr>
          <p:cNvSpPr txBox="1"/>
          <p:nvPr/>
        </p:nvSpPr>
        <p:spPr>
          <a:xfrm>
            <a:off x="10852719" y="6288591"/>
            <a:ext cx="1210589" cy="400110"/>
          </a:xfrm>
          <a:prstGeom prst="rect">
            <a:avLst/>
          </a:prstGeom>
          <a:solidFill>
            <a:schemeClr val="tx1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2000">
                <a:solidFill>
                  <a:schemeClr val="bg1"/>
                </a:solidFill>
                <a:cs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Times New Roman"/>
                <a:ea typeface="Microsoft YaHei"/>
                <a:sym typeface="+mn-lt"/>
              </a:rPr>
              <a:t>J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Microsoft YaHei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738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4AF96-5CEC-4609-90DE-C155DACFB2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8E051C-5159-4720-96CC-6F4C88FBEF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197191D-39E2-4DA3-9B46-65F0AB16B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AC8A7A4-025E-48E9-9C44-D009FA65C030}"/>
              </a:ext>
            </a:extLst>
          </p:cNvPr>
          <p:cNvSpPr txBox="1"/>
          <p:nvPr/>
        </p:nvSpPr>
        <p:spPr>
          <a:xfrm>
            <a:off x="10852719" y="6288591"/>
            <a:ext cx="1210589" cy="400110"/>
          </a:xfrm>
          <a:prstGeom prst="rect">
            <a:avLst/>
          </a:prstGeom>
          <a:solidFill>
            <a:schemeClr val="tx1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2000">
                <a:solidFill>
                  <a:schemeClr val="bg1"/>
                </a:solidFill>
                <a:cs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Times New Roman"/>
                <a:ea typeface="Microsoft YaHei"/>
                <a:sym typeface="+mn-lt"/>
              </a:rPr>
              <a:t>J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Microsoft YaHei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805543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93320D-2EB3-45AF-999F-2B78175CC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5CB9FF-16D0-4C4E-A109-D97080CC2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884B57-6538-4BC5-8BF4-A4D35C90B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21D474D-E4DB-4949-BEE3-A46E2878CB92}"/>
              </a:ext>
            </a:extLst>
          </p:cNvPr>
          <p:cNvSpPr txBox="1"/>
          <p:nvPr/>
        </p:nvSpPr>
        <p:spPr>
          <a:xfrm>
            <a:off x="10852719" y="6288591"/>
            <a:ext cx="1210589" cy="400110"/>
          </a:xfrm>
          <a:prstGeom prst="rect">
            <a:avLst/>
          </a:prstGeom>
          <a:solidFill>
            <a:schemeClr val="tx1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2000">
                <a:solidFill>
                  <a:schemeClr val="bg1"/>
                </a:solidFill>
                <a:cs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Times New Roman"/>
                <a:ea typeface="Microsoft YaHei"/>
                <a:sym typeface="+mn-lt"/>
              </a:rPr>
              <a:t>J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Microsoft YaHei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26153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158812-6E26-442F-A023-F3CA7F581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C2D580-11A8-41DF-9495-FE5BE9F0A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83342A-B4BB-423F-A2F6-30453D09B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7323CC4-B7A4-47D4-B9AE-7559A59937E7}"/>
              </a:ext>
            </a:extLst>
          </p:cNvPr>
          <p:cNvSpPr txBox="1"/>
          <p:nvPr/>
        </p:nvSpPr>
        <p:spPr>
          <a:xfrm>
            <a:off x="10852719" y="6288591"/>
            <a:ext cx="1210589" cy="400110"/>
          </a:xfrm>
          <a:prstGeom prst="rect">
            <a:avLst/>
          </a:prstGeom>
          <a:solidFill>
            <a:schemeClr val="tx1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2000">
                <a:solidFill>
                  <a:schemeClr val="bg1"/>
                </a:solidFill>
                <a:cs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Times New Roman"/>
                <a:ea typeface="Microsoft YaHei"/>
                <a:sym typeface="+mn-lt"/>
              </a:rPr>
              <a:t>J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Microsoft YaHei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212885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93320D-2EB3-45AF-999F-2B78175CC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5CB9FF-16D0-4C4E-A109-D97080CC2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884B57-6538-4BC5-8BF4-A4D35C90B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9281DDF-AE5C-4C5E-B663-928C0E84022D}"/>
              </a:ext>
            </a:extLst>
          </p:cNvPr>
          <p:cNvSpPr txBox="1"/>
          <p:nvPr/>
        </p:nvSpPr>
        <p:spPr>
          <a:xfrm>
            <a:off x="10852719" y="6288591"/>
            <a:ext cx="1210589" cy="400110"/>
          </a:xfrm>
          <a:prstGeom prst="rect">
            <a:avLst/>
          </a:prstGeom>
          <a:solidFill>
            <a:schemeClr val="tx1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2000">
                <a:solidFill>
                  <a:schemeClr val="bg1"/>
                </a:solidFill>
                <a:cs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Times New Roman"/>
                <a:ea typeface="Microsoft YaHei"/>
                <a:sym typeface="+mn-lt"/>
              </a:rPr>
              <a:t>J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Microsoft YaHei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47505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4AF96-5CEC-4609-90DE-C155DACFB2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8E051C-5159-4720-96CC-6F4C88FBEF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197191D-39E2-4DA3-9B46-65F0AB16B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FCE6826-B499-499D-B57C-0343B2FC5BB3}"/>
              </a:ext>
            </a:extLst>
          </p:cNvPr>
          <p:cNvSpPr txBox="1"/>
          <p:nvPr/>
        </p:nvSpPr>
        <p:spPr>
          <a:xfrm>
            <a:off x="10852719" y="6288591"/>
            <a:ext cx="1210589" cy="400110"/>
          </a:xfrm>
          <a:prstGeom prst="rect">
            <a:avLst/>
          </a:prstGeom>
          <a:solidFill>
            <a:schemeClr val="tx1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2000">
                <a:solidFill>
                  <a:schemeClr val="bg1"/>
                </a:solidFill>
                <a:cs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Times New Roman"/>
                <a:ea typeface="Microsoft YaHei"/>
                <a:sym typeface="+mn-lt"/>
              </a:rPr>
              <a:t>J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Microsoft YaHei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56378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A75C289-0A9F-498C-A80C-E75510362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3422AD3-FC32-4322-BD88-F3A40910367F}"/>
              </a:ext>
            </a:extLst>
          </p:cNvPr>
          <p:cNvSpPr txBox="1"/>
          <p:nvPr/>
        </p:nvSpPr>
        <p:spPr>
          <a:xfrm>
            <a:off x="10852719" y="6288591"/>
            <a:ext cx="1210589" cy="400110"/>
          </a:xfrm>
          <a:prstGeom prst="rect">
            <a:avLst/>
          </a:prstGeom>
          <a:solidFill>
            <a:schemeClr val="tx1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2000">
                <a:solidFill>
                  <a:schemeClr val="bg1"/>
                </a:solidFill>
                <a:cs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Times New Roman"/>
                <a:ea typeface="Microsoft YaHei"/>
                <a:sym typeface="+mn-lt"/>
              </a:rPr>
              <a:t>J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Microsoft YaHei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23816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9907F-78A9-401A-B93A-40E3C236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931F09-8F25-470A-B84C-E8AF3738D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2E93510-C0D8-48C0-9B14-CECFA1C62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0605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470798C-EFF6-49BF-AA6A-FB74A3EFF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B8FD50C-793A-4BCA-9014-C80BA79E9652}"/>
              </a:ext>
            </a:extLst>
          </p:cNvPr>
          <p:cNvSpPr txBox="1"/>
          <p:nvPr/>
        </p:nvSpPr>
        <p:spPr>
          <a:xfrm>
            <a:off x="10852719" y="6288591"/>
            <a:ext cx="1210589" cy="400110"/>
          </a:xfrm>
          <a:prstGeom prst="rect">
            <a:avLst/>
          </a:prstGeom>
          <a:solidFill>
            <a:schemeClr val="tx1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2000">
                <a:solidFill>
                  <a:schemeClr val="bg1"/>
                </a:solidFill>
                <a:cs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Times New Roman"/>
                <a:ea typeface="Microsoft YaHei"/>
                <a:sym typeface="+mn-lt"/>
              </a:rPr>
              <a:t>J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Microsoft YaHei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16276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C7BC175-C39F-4211-B603-D06E3E35C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A1EA9C9-3A4C-460C-B226-33CDE060611F}"/>
              </a:ext>
            </a:extLst>
          </p:cNvPr>
          <p:cNvSpPr txBox="1"/>
          <p:nvPr/>
        </p:nvSpPr>
        <p:spPr>
          <a:xfrm>
            <a:off x="10852719" y="6288591"/>
            <a:ext cx="1210589" cy="400110"/>
          </a:xfrm>
          <a:prstGeom prst="rect">
            <a:avLst/>
          </a:prstGeom>
          <a:solidFill>
            <a:schemeClr val="tx1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2000">
                <a:solidFill>
                  <a:schemeClr val="bg1"/>
                </a:solidFill>
                <a:cs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Times New Roman"/>
                <a:ea typeface="Microsoft YaHei"/>
                <a:sym typeface="+mn-lt"/>
              </a:rPr>
              <a:t>J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Microsoft YaHei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958554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470798C-EFF6-49BF-AA6A-FB74A3EFF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BE1E9ED-AADC-4BC2-A628-DCA7CC89420A}"/>
              </a:ext>
            </a:extLst>
          </p:cNvPr>
          <p:cNvSpPr txBox="1"/>
          <p:nvPr/>
        </p:nvSpPr>
        <p:spPr>
          <a:xfrm>
            <a:off x="10852719" y="6288591"/>
            <a:ext cx="1210589" cy="400110"/>
          </a:xfrm>
          <a:prstGeom prst="rect">
            <a:avLst/>
          </a:prstGeom>
          <a:solidFill>
            <a:schemeClr val="tx1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2000">
                <a:solidFill>
                  <a:schemeClr val="bg1"/>
                </a:solidFill>
                <a:cs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Times New Roman"/>
                <a:ea typeface="Microsoft YaHei"/>
                <a:sym typeface="+mn-lt"/>
              </a:rPr>
              <a:t>J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Microsoft YaHei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21833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450EE71-69B4-4DA4-8115-78A5F2D9C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FD5D768-4DDC-4A11-8D14-88D15D6AEF8B}"/>
              </a:ext>
            </a:extLst>
          </p:cNvPr>
          <p:cNvSpPr txBox="1"/>
          <p:nvPr/>
        </p:nvSpPr>
        <p:spPr>
          <a:xfrm>
            <a:off x="10852719" y="6288591"/>
            <a:ext cx="1210589" cy="400110"/>
          </a:xfrm>
          <a:prstGeom prst="rect">
            <a:avLst/>
          </a:prstGeom>
          <a:solidFill>
            <a:schemeClr val="tx1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2000">
                <a:solidFill>
                  <a:schemeClr val="bg1"/>
                </a:solidFill>
                <a:cs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Times New Roman"/>
                <a:ea typeface="Microsoft YaHei"/>
                <a:sym typeface="+mn-lt"/>
              </a:rPr>
              <a:t>J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Microsoft YaHei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88440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8F22F81C-C17A-429D-B0B8-EACB2B5CA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A25745A-B69C-4DE7-95A5-F30008520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E80F3F-2664-412F-A25C-1C7FEA4EE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10BA20A-FF2D-45F2-B93D-0EDC765B11CA}"/>
              </a:ext>
            </a:extLst>
          </p:cNvPr>
          <p:cNvSpPr txBox="1"/>
          <p:nvPr/>
        </p:nvSpPr>
        <p:spPr>
          <a:xfrm>
            <a:off x="10852719" y="6288591"/>
            <a:ext cx="1210589" cy="400110"/>
          </a:xfrm>
          <a:prstGeom prst="rect">
            <a:avLst/>
          </a:prstGeom>
          <a:solidFill>
            <a:schemeClr val="tx1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2000">
                <a:solidFill>
                  <a:schemeClr val="bg1"/>
                </a:solidFill>
                <a:cs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Times New Roman"/>
                <a:ea typeface="Microsoft YaHei"/>
                <a:sym typeface="+mn-lt"/>
              </a:rPr>
              <a:t>J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Microsoft YaHei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51823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8877E-09F1-4075-941A-99C650B2B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D7BE1A-6458-4D0F-B3D7-285A81B7D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F9E9D5-F179-46AA-907E-5C9DBF052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7AA35E8-6569-413B-966B-3F38C3E523F3}"/>
              </a:ext>
            </a:extLst>
          </p:cNvPr>
          <p:cNvSpPr txBox="1"/>
          <p:nvPr/>
        </p:nvSpPr>
        <p:spPr>
          <a:xfrm>
            <a:off x="10852719" y="6288591"/>
            <a:ext cx="1210589" cy="400110"/>
          </a:xfrm>
          <a:prstGeom prst="rect">
            <a:avLst/>
          </a:prstGeom>
          <a:solidFill>
            <a:schemeClr val="tx1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2000">
                <a:solidFill>
                  <a:schemeClr val="bg1"/>
                </a:solidFill>
                <a:cs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Times New Roman"/>
                <a:ea typeface="Microsoft YaHei"/>
                <a:sym typeface="+mn-lt"/>
              </a:rPr>
              <a:t>J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Microsoft YaHei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873314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8F22F81C-C17A-429D-B0B8-EACB2B5CA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A25745A-B69C-4DE7-95A5-F30008520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E80F3F-2664-412F-A25C-1C7FEA4EE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0DD261-0710-4551-8308-07053BC93A50}"/>
              </a:ext>
            </a:extLst>
          </p:cNvPr>
          <p:cNvSpPr txBox="1"/>
          <p:nvPr/>
        </p:nvSpPr>
        <p:spPr>
          <a:xfrm>
            <a:off x="10852719" y="6288591"/>
            <a:ext cx="1210589" cy="400110"/>
          </a:xfrm>
          <a:prstGeom prst="rect">
            <a:avLst/>
          </a:prstGeom>
          <a:solidFill>
            <a:schemeClr val="tx1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2000">
                <a:solidFill>
                  <a:schemeClr val="bg1"/>
                </a:solidFill>
                <a:cs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Times New Roman"/>
                <a:ea typeface="Microsoft YaHei"/>
                <a:sym typeface="+mn-lt"/>
              </a:rPr>
              <a:t>J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Microsoft YaHei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98283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450EE71-69B4-4DA4-8115-78A5F2D9C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FC6A672-5564-4DF5-B981-8CDECEB79517}"/>
              </a:ext>
            </a:extLst>
          </p:cNvPr>
          <p:cNvSpPr txBox="1"/>
          <p:nvPr/>
        </p:nvSpPr>
        <p:spPr>
          <a:xfrm>
            <a:off x="10852719" y="6288591"/>
            <a:ext cx="1210589" cy="400110"/>
          </a:xfrm>
          <a:prstGeom prst="rect">
            <a:avLst/>
          </a:prstGeom>
          <a:solidFill>
            <a:schemeClr val="tx1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2000">
                <a:solidFill>
                  <a:schemeClr val="bg1"/>
                </a:solidFill>
                <a:cs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Times New Roman"/>
                <a:ea typeface="Microsoft YaHei"/>
                <a:sym typeface="+mn-lt"/>
              </a:rPr>
              <a:t>J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Microsoft YaHei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79191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</a:rPr>
              <a:t>指导语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0327" y="1473693"/>
            <a:ext cx="10951346" cy="470327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zh-CN" altLang="zh-CN" dirty="0">
                <a:solidFill>
                  <a:schemeClr val="bg1"/>
                </a:solidFill>
              </a:rPr>
              <a:t>在这项任务中我们请您想象，</a:t>
            </a:r>
            <a:r>
              <a:rPr lang="zh-CN" altLang="en-US" dirty="0">
                <a:solidFill>
                  <a:schemeClr val="bg1"/>
                </a:solidFill>
              </a:rPr>
              <a:t>你</a:t>
            </a:r>
            <a:r>
              <a:rPr lang="zh-CN" altLang="zh-CN" dirty="0">
                <a:solidFill>
                  <a:schemeClr val="bg1"/>
                </a:solidFill>
              </a:rPr>
              <a:t>被随机与</a:t>
            </a:r>
            <a:r>
              <a:rPr lang="zh-CN" altLang="en-US" dirty="0">
                <a:solidFill>
                  <a:schemeClr val="bg1"/>
                </a:solidFill>
              </a:rPr>
              <a:t>其他同学</a:t>
            </a:r>
            <a:r>
              <a:rPr lang="zh-CN" altLang="zh-CN" dirty="0">
                <a:solidFill>
                  <a:schemeClr val="bg1"/>
                </a:solidFill>
              </a:rPr>
              <a:t>配对，我们简单地称这个人为“他人”，而且这个人是您现在不认识将来也不会遇到的人。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zh-CN" altLang="zh-CN" dirty="0">
                <a:solidFill>
                  <a:schemeClr val="bg1"/>
                </a:solidFill>
              </a:rPr>
              <a:t>您可以在很多选项中进行选择，您的选择决定自己和“他人”得到的点数，点数越多，对应分到的钱也就越多。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zh-CN" altLang="zh-CN" dirty="0">
                <a:solidFill>
                  <a:schemeClr val="bg1"/>
                </a:solidFill>
              </a:rPr>
              <a:t>此过程中您的选择是完全保密的。</a:t>
            </a:r>
          </a:p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zh-CN" altLang="zh-CN" dirty="0">
                <a:solidFill>
                  <a:schemeClr val="bg1"/>
                </a:solidFill>
              </a:rPr>
              <a:t>直接按对应的数字键选择您想选择的选项。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2675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984" y="1904868"/>
            <a:ext cx="9602032" cy="304826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964921" y="4583800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按对应的数字键选择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7738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9CD65-29A9-4AC8-B09F-BA1B3BA6F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FD7705-5D84-4633-8E6F-4C796A6CD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AE7A32-67EE-4982-8381-975A52D3A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4248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984" y="1904868"/>
            <a:ext cx="9602032" cy="3048264"/>
          </a:xfrm>
          <a:prstGeom prst="rect">
            <a:avLst/>
          </a:prstGeom>
        </p:spPr>
      </p:pic>
      <p:sp>
        <p:nvSpPr>
          <p:cNvPr id="3" name="文本框 2">
            <a:hlinkClick r:id="" action="ppaction://noaction"/>
            <a:extLst>
              <a:ext uri="{FF2B5EF4-FFF2-40B4-BE49-F238E27FC236}">
                <a16:creationId xmlns:a16="http://schemas.microsoft.com/office/drawing/2014/main" id="{11705395-7C82-407A-B96F-3C373428755A}"/>
              </a:ext>
            </a:extLst>
          </p:cNvPr>
          <p:cNvSpPr txBox="1"/>
          <p:nvPr/>
        </p:nvSpPr>
        <p:spPr>
          <a:xfrm>
            <a:off x="9882334" y="6047104"/>
            <a:ext cx="1210589" cy="400110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2000">
                <a:solidFill>
                  <a:schemeClr val="bg1"/>
                </a:solidFill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返回目录</a:t>
            </a:r>
          </a:p>
        </p:txBody>
      </p:sp>
    </p:spTree>
    <p:extLst>
      <p:ext uri="{BB962C8B-B14F-4D97-AF65-F5344CB8AC3E}">
        <p14:creationId xmlns:p14="http://schemas.microsoft.com/office/powerpoint/2010/main" val="2003963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17BBA-A20C-4A55-B050-CED210E7D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6969C7-BC12-447F-AEA9-DCA84E05C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AF16D1-ED2A-4087-B8D7-0BC1F438F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121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63CE9-FA3C-45CA-98FB-A74DA43D9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16E7B1-6C18-4FCD-863F-4053FA4FB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24A3E3-F48E-4029-9CFC-F7ECF92BA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>
            <a:hlinkClick r:id="rId3" action="ppaction://hlinksldjump"/>
            <a:extLst>
              <a:ext uri="{FF2B5EF4-FFF2-40B4-BE49-F238E27FC236}">
                <a16:creationId xmlns:a16="http://schemas.microsoft.com/office/drawing/2014/main" id="{E6C12E6D-F1C0-44A2-82CF-4708ED4002C0}"/>
              </a:ext>
            </a:extLst>
          </p:cNvPr>
          <p:cNvSpPr txBox="1"/>
          <p:nvPr/>
        </p:nvSpPr>
        <p:spPr>
          <a:xfrm>
            <a:off x="9882334" y="6047104"/>
            <a:ext cx="1210589" cy="400110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2000">
                <a:solidFill>
                  <a:schemeClr val="bg1"/>
                </a:solidFill>
                <a:cs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Microsoft YaHei"/>
                <a:sym typeface="+mn-lt"/>
              </a:rPr>
              <a:t>返回目录</a:t>
            </a:r>
          </a:p>
        </p:txBody>
      </p:sp>
    </p:spTree>
    <p:extLst>
      <p:ext uri="{BB962C8B-B14F-4D97-AF65-F5344CB8AC3E}">
        <p14:creationId xmlns:p14="http://schemas.microsoft.com/office/powerpoint/2010/main" val="626882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848845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t>大家一起来分钱</a:t>
            </a:r>
          </a:p>
        </p:txBody>
      </p:sp>
      <p:sp>
        <p:nvSpPr>
          <p:cNvPr id="3" name="文本框 2">
            <a:hlinkClick r:id="rId3" action="ppaction://hlinksldjump"/>
            <a:extLst>
              <a:ext uri="{FF2B5EF4-FFF2-40B4-BE49-F238E27FC236}">
                <a16:creationId xmlns:a16="http://schemas.microsoft.com/office/drawing/2014/main" id="{C8335AFE-F410-4490-B5FD-4EDEC8EAF274}"/>
              </a:ext>
            </a:extLst>
          </p:cNvPr>
          <p:cNvSpPr txBox="1"/>
          <p:nvPr/>
        </p:nvSpPr>
        <p:spPr>
          <a:xfrm>
            <a:off x="4032041" y="3429000"/>
            <a:ext cx="1210589" cy="400110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2000">
                <a:solidFill>
                  <a:schemeClr val="bg1"/>
                </a:solidFill>
                <a:cs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Times New Roman"/>
                <a:ea typeface="Microsoft YaHei"/>
                <a:sym typeface="+mn-lt"/>
              </a:rPr>
              <a:t>F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Microsoft YaHei"/>
              <a:sym typeface="+mn-lt"/>
            </a:endParaRPr>
          </a:p>
        </p:txBody>
      </p:sp>
      <p:sp>
        <p:nvSpPr>
          <p:cNvPr id="7" name="文本框 6">
            <a:hlinkClick r:id="rId4" action="ppaction://hlinksldjump"/>
            <a:extLst>
              <a:ext uri="{FF2B5EF4-FFF2-40B4-BE49-F238E27FC236}">
                <a16:creationId xmlns:a16="http://schemas.microsoft.com/office/drawing/2014/main" id="{D9E52E85-A6A8-437D-849C-1FF30C739EC5}"/>
              </a:ext>
            </a:extLst>
          </p:cNvPr>
          <p:cNvSpPr txBox="1"/>
          <p:nvPr/>
        </p:nvSpPr>
        <p:spPr>
          <a:xfrm>
            <a:off x="6949372" y="3429000"/>
            <a:ext cx="1210589" cy="400110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2000">
                <a:solidFill>
                  <a:schemeClr val="bg1"/>
                </a:solidFill>
                <a:cs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Times New Roman"/>
                <a:ea typeface="Microsoft YaHei"/>
                <a:sym typeface="+mn-lt"/>
              </a:rPr>
              <a:t>J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Microsoft YaHei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6752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4"/>
          <p:cNvSpPr>
            <a:spLocks noChangeArrowheads="1"/>
          </p:cNvSpPr>
          <p:nvPr/>
        </p:nvSpPr>
        <p:spPr bwMode="auto">
          <a:xfrm>
            <a:off x="912284" y="165101"/>
            <a:ext cx="1017693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t>你需要和很多个同伴一起完成游戏。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t>其中其他的伙伴作为分配者来分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t>10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t>元钱，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t>你作为回应者来决定是否同意他们的分配。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t>每一轮中，与你搭档的伙伴都是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t>不一样的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t>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024355" y="2412334"/>
            <a:ext cx="13301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t>分配者：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Microsoft YaHei"/>
              <a:cs typeface="+mn-ea"/>
              <a:sym typeface="+mn-lt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Microsoft YaHei"/>
              <a:cs typeface="+mn-ea"/>
              <a:sym typeface="+mn-lt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t>小张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Microsoft YaHei"/>
              <a:cs typeface="+mn-ea"/>
              <a:sym typeface="+mn-lt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Microsoft YaHei"/>
              <a:cs typeface="+mn-ea"/>
              <a:sym typeface="+mn-lt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t>小周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Microsoft YaHei"/>
              <a:cs typeface="+mn-ea"/>
              <a:sym typeface="+mn-lt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Microsoft YaHei"/>
              <a:cs typeface="+mn-ea"/>
              <a:sym typeface="+mn-lt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t>小徐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Microsoft YaHei"/>
              <a:cs typeface="+mn-ea"/>
              <a:sym typeface="+mn-lt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t>…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Microsoft YaHei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910165" y="2410080"/>
            <a:ext cx="13397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t>回应者：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Microsoft YaHei"/>
              <a:cs typeface="+mn-ea"/>
              <a:sym typeface="+mn-lt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Microsoft YaHei"/>
              <a:cs typeface="+mn-ea"/>
              <a:sym typeface="+mn-lt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t>你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Microsoft YaHei"/>
              <a:cs typeface="+mn-ea"/>
              <a:sym typeface="+mn-lt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Microsoft YaHei"/>
              <a:cs typeface="+mn-ea"/>
              <a:sym typeface="+mn-lt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Microsoft YaHei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486" y="2412334"/>
            <a:ext cx="1168252" cy="276691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296D2BE-83B1-4B64-BE2F-6FC877166D7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79" y="2150782"/>
            <a:ext cx="2765363" cy="276536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F9AE37A-AA7B-4EB7-B171-9FEE2D3E801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79" y="2303182"/>
            <a:ext cx="2765363" cy="276536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D59C8D1-CE90-4EB6-A5A3-F4115E609C8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79" y="2494083"/>
            <a:ext cx="2765363" cy="276536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17EF2D2-045F-48C6-A3DB-5478DDAFB3B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79" y="2607982"/>
            <a:ext cx="2765363" cy="2765363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F89D4299-58FE-4E2C-B94D-2D84B1BB847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79" y="2760382"/>
            <a:ext cx="2765363" cy="2765363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39B6A1F7-C2E1-46C0-8488-A1BDA8E2E4C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279" y="2912782"/>
            <a:ext cx="2765363" cy="2765363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7CFD0809-5F55-497A-9294-4CF87282511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679" y="3065182"/>
            <a:ext cx="2765363" cy="2765363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45A1FE38-B8D3-4FC3-B912-83824A243C8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079" y="3217582"/>
            <a:ext cx="2765363" cy="276536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C5E9928-3CE1-4A42-A34F-3025084F4534}"/>
              </a:ext>
            </a:extLst>
          </p:cNvPr>
          <p:cNvSpPr txBox="1"/>
          <p:nvPr/>
        </p:nvSpPr>
        <p:spPr>
          <a:xfrm>
            <a:off x="10852719" y="6288591"/>
            <a:ext cx="1210589" cy="400110"/>
          </a:xfrm>
          <a:prstGeom prst="rect">
            <a:avLst/>
          </a:prstGeom>
          <a:solidFill>
            <a:schemeClr val="tx1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2000">
                <a:solidFill>
                  <a:schemeClr val="bg1"/>
                </a:solidFill>
                <a:cs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Times New Roman"/>
                <a:ea typeface="Microsoft YaHei"/>
                <a:sym typeface="+mn-lt"/>
              </a:rPr>
              <a:t>F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Microsoft YaHei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86678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2nvbmpa">
      <a:majorFont>
        <a:latin typeface="Times New Roman"/>
        <a:ea typeface="Microsoft YaHei"/>
        <a:cs typeface=""/>
      </a:majorFont>
      <a:minorFont>
        <a:latin typeface="Times New Roman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490</Words>
  <Application>Microsoft Macintosh PowerPoint</Application>
  <PresentationFormat>宽屏</PresentationFormat>
  <Paragraphs>129</Paragraphs>
  <Slides>50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50</vt:i4>
      </vt:variant>
    </vt:vector>
  </HeadingPairs>
  <TitlesOfParts>
    <vt:vector size="60" baseType="lpstr">
      <vt:lpstr>DengXian</vt:lpstr>
      <vt:lpstr>DengXian</vt:lpstr>
      <vt:lpstr>等线 Light</vt:lpstr>
      <vt:lpstr>Arial</vt:lpstr>
      <vt:lpstr>Calibri</vt:lpstr>
      <vt:lpstr>Calibri Light</vt:lpstr>
      <vt:lpstr>Times New Roman</vt:lpstr>
      <vt:lpstr>Office 主题</vt:lpstr>
      <vt:lpstr>1_Office 主题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指导语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赖 馨雨</dc:creator>
  <cp:lastModifiedBy>laixinyu18@mails.ucas.edu.cn</cp:lastModifiedBy>
  <cp:revision>32</cp:revision>
  <dcterms:created xsi:type="dcterms:W3CDTF">2019-12-28T14:31:37Z</dcterms:created>
  <dcterms:modified xsi:type="dcterms:W3CDTF">2023-02-21T11:21:25Z</dcterms:modified>
</cp:coreProperties>
</file>