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4" r:id="rId6"/>
    <p:sldId id="259"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5B402-253D-46A2-8C35-602DAB7F03A2}" v="3219" dt="2021-03-19T10:28:26.197"/>
    <p1510:client id="{34C25FBA-3BDF-4B4C-B0C9-C7DEE831B826}" v="7" dt="2021-03-19T10:28:19.956"/>
    <p1510:client id="{EB4376F5-95AC-48C1-B8B5-C608A36CD2FC}" v="1158" dt="2021-03-19T10:27:25.779"/>
    <p1510:client id="{ED35256F-982B-4F09-A22B-D78C475C9479}" v="2728" dt="2021-03-19T10:18:15.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kel Emil Grøndahl Hansen" userId="1cbb3801-1557-43ff-b0b7-d7b836ba264e" providerId="ADAL" clId="{EB4376F5-95AC-48C1-B8B5-C608A36CD2FC}"/>
    <pc:docChg chg="undo custSel mod addSld modSld">
      <pc:chgData name="Mikkel Emil Grøndahl Hansen" userId="1cbb3801-1557-43ff-b0b7-d7b836ba264e" providerId="ADAL" clId="{EB4376F5-95AC-48C1-B8B5-C608A36CD2FC}" dt="2021-03-19T10:27:25.779" v="1153" actId="20577"/>
      <pc:docMkLst>
        <pc:docMk/>
      </pc:docMkLst>
      <pc:sldChg chg="modSp">
        <pc:chgData name="Mikkel Emil Grøndahl Hansen" userId="1cbb3801-1557-43ff-b0b7-d7b836ba264e" providerId="ADAL" clId="{EB4376F5-95AC-48C1-B8B5-C608A36CD2FC}" dt="2021-03-19T09:08:57.705" v="563" actId="20577"/>
        <pc:sldMkLst>
          <pc:docMk/>
          <pc:sldMk cId="3680199710" sldId="257"/>
        </pc:sldMkLst>
        <pc:spChg chg="mod">
          <ac:chgData name="Mikkel Emil Grøndahl Hansen" userId="1cbb3801-1557-43ff-b0b7-d7b836ba264e" providerId="ADAL" clId="{EB4376F5-95AC-48C1-B8B5-C608A36CD2FC}" dt="2021-03-19T09:02:15.596" v="4" actId="20577"/>
          <ac:spMkLst>
            <pc:docMk/>
            <pc:sldMk cId="3680199710" sldId="257"/>
            <ac:spMk id="2" creationId="{0FA1D32A-75C2-4863-90D4-0C699F8253A3}"/>
          </ac:spMkLst>
        </pc:spChg>
        <pc:spChg chg="mod">
          <ac:chgData name="Mikkel Emil Grøndahl Hansen" userId="1cbb3801-1557-43ff-b0b7-d7b836ba264e" providerId="ADAL" clId="{EB4376F5-95AC-48C1-B8B5-C608A36CD2FC}" dt="2021-03-19T09:08:57.705" v="563" actId="20577"/>
          <ac:spMkLst>
            <pc:docMk/>
            <pc:sldMk cId="3680199710" sldId="257"/>
            <ac:spMk id="3" creationId="{A00229F9-D5B4-4A06-8CDB-E8BB2E0A3981}"/>
          </ac:spMkLst>
        </pc:spChg>
      </pc:sldChg>
      <pc:sldChg chg="modSp">
        <pc:chgData name="Mikkel Emil Grøndahl Hansen" userId="1cbb3801-1557-43ff-b0b7-d7b836ba264e" providerId="ADAL" clId="{EB4376F5-95AC-48C1-B8B5-C608A36CD2FC}" dt="2021-03-19T10:27:07.747" v="1147" actId="113"/>
        <pc:sldMkLst>
          <pc:docMk/>
          <pc:sldMk cId="1316989545" sldId="259"/>
        </pc:sldMkLst>
        <pc:spChg chg="mod">
          <ac:chgData name="Mikkel Emil Grøndahl Hansen" userId="1cbb3801-1557-43ff-b0b7-d7b836ba264e" providerId="ADAL" clId="{EB4376F5-95AC-48C1-B8B5-C608A36CD2FC}" dt="2021-03-19T10:27:07.747" v="1147" actId="113"/>
          <ac:spMkLst>
            <pc:docMk/>
            <pc:sldMk cId="1316989545" sldId="259"/>
            <ac:spMk id="2" creationId="{3CC9BE1D-2857-4653-94CE-CAFA21DF6BB3}"/>
          </ac:spMkLst>
        </pc:spChg>
      </pc:sldChg>
      <pc:sldChg chg="modSp">
        <pc:chgData name="Mikkel Emil Grøndahl Hansen" userId="1cbb3801-1557-43ff-b0b7-d7b836ba264e" providerId="ADAL" clId="{EB4376F5-95AC-48C1-B8B5-C608A36CD2FC}" dt="2021-03-19T09:14:41.805" v="602" actId="1076"/>
        <pc:sldMkLst>
          <pc:docMk/>
          <pc:sldMk cId="1982763036" sldId="260"/>
        </pc:sldMkLst>
        <pc:spChg chg="mod">
          <ac:chgData name="Mikkel Emil Grøndahl Hansen" userId="1cbb3801-1557-43ff-b0b7-d7b836ba264e" providerId="ADAL" clId="{EB4376F5-95AC-48C1-B8B5-C608A36CD2FC}" dt="2021-03-19T09:12:03.883" v="601" actId="20577"/>
          <ac:spMkLst>
            <pc:docMk/>
            <pc:sldMk cId="1982763036" sldId="260"/>
            <ac:spMk id="2" creationId="{3CC9BE1D-2857-4653-94CE-CAFA21DF6BB3}"/>
          </ac:spMkLst>
        </pc:spChg>
        <pc:picChg chg="mod">
          <ac:chgData name="Mikkel Emil Grøndahl Hansen" userId="1cbb3801-1557-43ff-b0b7-d7b836ba264e" providerId="ADAL" clId="{EB4376F5-95AC-48C1-B8B5-C608A36CD2FC}" dt="2021-03-19T09:14:41.805" v="602" actId="1076"/>
          <ac:picMkLst>
            <pc:docMk/>
            <pc:sldMk cId="1982763036" sldId="260"/>
            <ac:picMk id="11" creationId="{70860579-4E66-4DD0-A8FF-E8CC96EBCB79}"/>
          </ac:picMkLst>
        </pc:picChg>
      </pc:sldChg>
      <pc:sldChg chg="modSp">
        <pc:chgData name="Mikkel Emil Grøndahl Hansen" userId="1cbb3801-1557-43ff-b0b7-d7b836ba264e" providerId="ADAL" clId="{EB4376F5-95AC-48C1-B8B5-C608A36CD2FC}" dt="2021-03-19T10:27:13.569" v="1148" actId="113"/>
        <pc:sldMkLst>
          <pc:docMk/>
          <pc:sldMk cId="2698049503" sldId="261"/>
        </pc:sldMkLst>
        <pc:spChg chg="mod">
          <ac:chgData name="Mikkel Emil Grøndahl Hansen" userId="1cbb3801-1557-43ff-b0b7-d7b836ba264e" providerId="ADAL" clId="{EB4376F5-95AC-48C1-B8B5-C608A36CD2FC}" dt="2021-03-19T10:27:13.569" v="1148" actId="113"/>
          <ac:spMkLst>
            <pc:docMk/>
            <pc:sldMk cId="2698049503" sldId="261"/>
            <ac:spMk id="2" creationId="{3CC9BE1D-2857-4653-94CE-CAFA21DF6BB3}"/>
          </ac:spMkLst>
        </pc:spChg>
      </pc:sldChg>
      <pc:sldChg chg="modSp">
        <pc:chgData name="Mikkel Emil Grøndahl Hansen" userId="1cbb3801-1557-43ff-b0b7-d7b836ba264e" providerId="ADAL" clId="{EB4376F5-95AC-48C1-B8B5-C608A36CD2FC}" dt="2021-03-19T10:27:16.486" v="1149" actId="113"/>
        <pc:sldMkLst>
          <pc:docMk/>
          <pc:sldMk cId="533775198" sldId="262"/>
        </pc:sldMkLst>
        <pc:spChg chg="mod">
          <ac:chgData name="Mikkel Emil Grøndahl Hansen" userId="1cbb3801-1557-43ff-b0b7-d7b836ba264e" providerId="ADAL" clId="{EB4376F5-95AC-48C1-B8B5-C608A36CD2FC}" dt="2021-03-19T10:27:16.486" v="1149" actId="113"/>
          <ac:spMkLst>
            <pc:docMk/>
            <pc:sldMk cId="533775198" sldId="262"/>
            <ac:spMk id="2" creationId="{3CC9BE1D-2857-4653-94CE-CAFA21DF6BB3}"/>
          </ac:spMkLst>
        </pc:spChg>
      </pc:sldChg>
      <pc:sldChg chg="addSp delSp modSp add mod setBg">
        <pc:chgData name="Mikkel Emil Grøndahl Hansen" userId="1cbb3801-1557-43ff-b0b7-d7b836ba264e" providerId="ADAL" clId="{EB4376F5-95AC-48C1-B8B5-C608A36CD2FC}" dt="2021-03-19T10:26:59.544" v="1145" actId="113"/>
        <pc:sldMkLst>
          <pc:docMk/>
          <pc:sldMk cId="1501637734" sldId="263"/>
        </pc:sldMkLst>
        <pc:spChg chg="mod ord">
          <ac:chgData name="Mikkel Emil Grøndahl Hansen" userId="1cbb3801-1557-43ff-b0b7-d7b836ba264e" providerId="ADAL" clId="{EB4376F5-95AC-48C1-B8B5-C608A36CD2FC}" dt="2021-03-19T10:26:59.544" v="1145" actId="113"/>
          <ac:spMkLst>
            <pc:docMk/>
            <pc:sldMk cId="1501637734" sldId="263"/>
            <ac:spMk id="2" creationId="{3CC9BE1D-2857-4653-94CE-CAFA21DF6BB3}"/>
          </ac:spMkLst>
        </pc:spChg>
        <pc:spChg chg="del mod">
          <ac:chgData name="Mikkel Emil Grøndahl Hansen" userId="1cbb3801-1557-43ff-b0b7-d7b836ba264e" providerId="ADAL" clId="{EB4376F5-95AC-48C1-B8B5-C608A36CD2FC}" dt="2021-03-19T09:20:46.557" v="606" actId="931"/>
          <ac:spMkLst>
            <pc:docMk/>
            <pc:sldMk cId="1501637734" sldId="263"/>
            <ac:spMk id="3" creationId="{6C694C03-FEFB-4A14-8661-569A1241FA33}"/>
          </ac:spMkLst>
        </pc:spChg>
        <pc:spChg chg="add del mod">
          <ac:chgData name="Mikkel Emil Grøndahl Hansen" userId="1cbb3801-1557-43ff-b0b7-d7b836ba264e" providerId="ADAL" clId="{EB4376F5-95AC-48C1-B8B5-C608A36CD2FC}" dt="2021-03-19T09:32:08.835" v="621"/>
          <ac:spMkLst>
            <pc:docMk/>
            <pc:sldMk cId="1501637734" sldId="263"/>
            <ac:spMk id="9" creationId="{FA1F960C-6013-4B52-A73C-24CD5E7F8904}"/>
          </ac:spMkLst>
        </pc:spChg>
        <pc:spChg chg="add del">
          <ac:chgData name="Mikkel Emil Grøndahl Hansen" userId="1cbb3801-1557-43ff-b0b7-d7b836ba264e" providerId="ADAL" clId="{EB4376F5-95AC-48C1-B8B5-C608A36CD2FC}" dt="2021-03-19T09:21:06.350" v="609" actId="26606"/>
          <ac:spMkLst>
            <pc:docMk/>
            <pc:sldMk cId="1501637734" sldId="263"/>
            <ac:spMk id="12" creationId="{3F4C104D-5F30-4811-9376-566B26E4719A}"/>
          </ac:spMkLst>
        </pc:spChg>
        <pc:spChg chg="add del">
          <ac:chgData name="Mikkel Emil Grøndahl Hansen" userId="1cbb3801-1557-43ff-b0b7-d7b836ba264e" providerId="ADAL" clId="{EB4376F5-95AC-48C1-B8B5-C608A36CD2FC}" dt="2021-03-19T09:21:06.350" v="609" actId="26606"/>
          <ac:spMkLst>
            <pc:docMk/>
            <pc:sldMk cId="1501637734" sldId="263"/>
            <ac:spMk id="14" creationId="{0815E34B-5D02-4E01-A936-E8E1C0AB6F12}"/>
          </ac:spMkLst>
        </pc:spChg>
        <pc:spChg chg="add del">
          <ac:chgData name="Mikkel Emil Grøndahl Hansen" userId="1cbb3801-1557-43ff-b0b7-d7b836ba264e" providerId="ADAL" clId="{EB4376F5-95AC-48C1-B8B5-C608A36CD2FC}" dt="2021-03-19T09:21:06.350" v="609" actId="26606"/>
          <ac:spMkLst>
            <pc:docMk/>
            <pc:sldMk cId="1501637734" sldId="263"/>
            <ac:spMk id="16" creationId="{7DE3414B-B032-4710-A468-D3285E38C5FF}"/>
          </ac:spMkLst>
        </pc:spChg>
        <pc:spChg chg="add del">
          <ac:chgData name="Mikkel Emil Grøndahl Hansen" userId="1cbb3801-1557-43ff-b0b7-d7b836ba264e" providerId="ADAL" clId="{EB4376F5-95AC-48C1-B8B5-C608A36CD2FC}" dt="2021-03-19T09:21:20.555" v="612" actId="26606"/>
          <ac:spMkLst>
            <pc:docMk/>
            <pc:sldMk cId="1501637734" sldId="263"/>
            <ac:spMk id="21" creationId="{2B258D2B-6AC3-4B3A-A87C-FD7E6517826E}"/>
          </ac:spMkLst>
        </pc:spChg>
        <pc:spChg chg="add del">
          <ac:chgData name="Mikkel Emil Grøndahl Hansen" userId="1cbb3801-1557-43ff-b0b7-d7b836ba264e" providerId="ADAL" clId="{EB4376F5-95AC-48C1-B8B5-C608A36CD2FC}" dt="2021-03-19T09:21:20.555" v="612" actId="26606"/>
          <ac:spMkLst>
            <pc:docMk/>
            <pc:sldMk cId="1501637734" sldId="263"/>
            <ac:spMk id="23" creationId="{8D55DD8B-9BF9-4B91-A22D-2D3F2AEFF189}"/>
          </ac:spMkLst>
        </pc:spChg>
        <pc:spChg chg="add del">
          <ac:chgData name="Mikkel Emil Grøndahl Hansen" userId="1cbb3801-1557-43ff-b0b7-d7b836ba264e" providerId="ADAL" clId="{EB4376F5-95AC-48C1-B8B5-C608A36CD2FC}" dt="2021-03-19T09:21:38.647" v="619" actId="26606"/>
          <ac:spMkLst>
            <pc:docMk/>
            <pc:sldMk cId="1501637734" sldId="263"/>
            <ac:spMk id="28" creationId="{3F4C104D-5F30-4811-9376-566B26E4719A}"/>
          </ac:spMkLst>
        </pc:spChg>
        <pc:spChg chg="add del">
          <ac:chgData name="Mikkel Emil Grøndahl Hansen" userId="1cbb3801-1557-43ff-b0b7-d7b836ba264e" providerId="ADAL" clId="{EB4376F5-95AC-48C1-B8B5-C608A36CD2FC}" dt="2021-03-19T09:21:38.647" v="619" actId="26606"/>
          <ac:spMkLst>
            <pc:docMk/>
            <pc:sldMk cId="1501637734" sldId="263"/>
            <ac:spMk id="30" creationId="{0815E34B-5D02-4E01-A936-E8E1C0AB6F12}"/>
          </ac:spMkLst>
        </pc:spChg>
        <pc:spChg chg="add del">
          <ac:chgData name="Mikkel Emil Grøndahl Hansen" userId="1cbb3801-1557-43ff-b0b7-d7b836ba264e" providerId="ADAL" clId="{EB4376F5-95AC-48C1-B8B5-C608A36CD2FC}" dt="2021-03-19T09:21:38.647" v="619" actId="26606"/>
          <ac:spMkLst>
            <pc:docMk/>
            <pc:sldMk cId="1501637734" sldId="263"/>
            <ac:spMk id="32" creationId="{7DE3414B-B032-4710-A468-D3285E38C5FF}"/>
          </ac:spMkLst>
        </pc:spChg>
        <pc:spChg chg="add del">
          <ac:chgData name="Mikkel Emil Grøndahl Hansen" userId="1cbb3801-1557-43ff-b0b7-d7b836ba264e" providerId="ADAL" clId="{EB4376F5-95AC-48C1-B8B5-C608A36CD2FC}" dt="2021-03-19T09:32:37.760" v="639" actId="26606"/>
          <ac:spMkLst>
            <pc:docMk/>
            <pc:sldMk cId="1501637734" sldId="263"/>
            <ac:spMk id="37" creationId="{B2EC7880-C5D9-40A8-A6B0-3198AD07AD1B}"/>
          </ac:spMkLst>
        </pc:spChg>
        <pc:spChg chg="add del">
          <ac:chgData name="Mikkel Emil Grøndahl Hansen" userId="1cbb3801-1557-43ff-b0b7-d7b836ba264e" providerId="ADAL" clId="{EB4376F5-95AC-48C1-B8B5-C608A36CD2FC}" dt="2021-03-19T09:32:37.760" v="639" actId="26606"/>
          <ac:spMkLst>
            <pc:docMk/>
            <pc:sldMk cId="1501637734" sldId="263"/>
            <ac:spMk id="39" creationId="{94543A62-A2AB-454A-878E-D3D9190D5FC7}"/>
          </ac:spMkLst>
        </pc:spChg>
        <pc:spChg chg="add del">
          <ac:chgData name="Mikkel Emil Grøndahl Hansen" userId="1cbb3801-1557-43ff-b0b7-d7b836ba264e" providerId="ADAL" clId="{EB4376F5-95AC-48C1-B8B5-C608A36CD2FC}" dt="2021-03-19T09:32:37.760" v="639" actId="26606"/>
          <ac:spMkLst>
            <pc:docMk/>
            <pc:sldMk cId="1501637734" sldId="263"/>
            <ac:spMk id="41" creationId="{50553464-41F1-4160-9D02-7C5EC7013BDA}"/>
          </ac:spMkLst>
        </pc:spChg>
        <pc:spChg chg="add del">
          <ac:chgData name="Mikkel Emil Grøndahl Hansen" userId="1cbb3801-1557-43ff-b0b7-d7b836ba264e" providerId="ADAL" clId="{EB4376F5-95AC-48C1-B8B5-C608A36CD2FC}" dt="2021-03-19T09:32:17.138" v="626" actId="26606"/>
          <ac:spMkLst>
            <pc:docMk/>
            <pc:sldMk cId="1501637734" sldId="263"/>
            <ac:spMk id="45" creationId="{649938CE-FB24-49A8-B536-843DD60EE705}"/>
          </ac:spMkLst>
        </pc:spChg>
        <pc:spChg chg="add del">
          <ac:chgData name="Mikkel Emil Grøndahl Hansen" userId="1cbb3801-1557-43ff-b0b7-d7b836ba264e" providerId="ADAL" clId="{EB4376F5-95AC-48C1-B8B5-C608A36CD2FC}" dt="2021-03-19T09:32:17.138" v="626" actId="26606"/>
          <ac:spMkLst>
            <pc:docMk/>
            <pc:sldMk cId="1501637734" sldId="263"/>
            <ac:spMk id="48" creationId="{2B258D2B-6AC3-4B3A-A87C-FD7E6517826E}"/>
          </ac:spMkLst>
        </pc:spChg>
        <pc:spChg chg="add del">
          <ac:chgData name="Mikkel Emil Grøndahl Hansen" userId="1cbb3801-1557-43ff-b0b7-d7b836ba264e" providerId="ADAL" clId="{EB4376F5-95AC-48C1-B8B5-C608A36CD2FC}" dt="2021-03-19T09:32:17.138" v="626" actId="26606"/>
          <ac:spMkLst>
            <pc:docMk/>
            <pc:sldMk cId="1501637734" sldId="263"/>
            <ac:spMk id="50" creationId="{8D55DD8B-9BF9-4B91-A22D-2D3F2AEFF189}"/>
          </ac:spMkLst>
        </pc:spChg>
        <pc:spChg chg="add del">
          <ac:chgData name="Mikkel Emil Grøndahl Hansen" userId="1cbb3801-1557-43ff-b0b7-d7b836ba264e" providerId="ADAL" clId="{EB4376F5-95AC-48C1-B8B5-C608A36CD2FC}" dt="2021-03-19T09:32:20.538" v="628" actId="26606"/>
          <ac:spMkLst>
            <pc:docMk/>
            <pc:sldMk cId="1501637734" sldId="263"/>
            <ac:spMk id="52" creationId="{DA1A4CE7-6399-4B37-ACE2-CFC4B4077B51}"/>
          </ac:spMkLst>
        </pc:spChg>
        <pc:spChg chg="add del">
          <ac:chgData name="Mikkel Emil Grøndahl Hansen" userId="1cbb3801-1557-43ff-b0b7-d7b836ba264e" providerId="ADAL" clId="{EB4376F5-95AC-48C1-B8B5-C608A36CD2FC}" dt="2021-03-19T09:32:20.538" v="628" actId="26606"/>
          <ac:spMkLst>
            <pc:docMk/>
            <pc:sldMk cId="1501637734" sldId="263"/>
            <ac:spMk id="53" creationId="{93262980-E907-4930-9E6E-3DC2025CE757}"/>
          </ac:spMkLst>
        </pc:spChg>
        <pc:spChg chg="add del">
          <ac:chgData name="Mikkel Emil Grøndahl Hansen" userId="1cbb3801-1557-43ff-b0b7-d7b836ba264e" providerId="ADAL" clId="{EB4376F5-95AC-48C1-B8B5-C608A36CD2FC}" dt="2021-03-19T09:32:20.538" v="628" actId="26606"/>
          <ac:spMkLst>
            <pc:docMk/>
            <pc:sldMk cId="1501637734" sldId="263"/>
            <ac:spMk id="54" creationId="{AFD53EBD-B361-45AD-8ABF-9270B20B4AFE}"/>
          </ac:spMkLst>
        </pc:spChg>
        <pc:spChg chg="add del">
          <ac:chgData name="Mikkel Emil Grøndahl Hansen" userId="1cbb3801-1557-43ff-b0b7-d7b836ba264e" providerId="ADAL" clId="{EB4376F5-95AC-48C1-B8B5-C608A36CD2FC}" dt="2021-03-19T09:32:20.538" v="628" actId="26606"/>
          <ac:spMkLst>
            <pc:docMk/>
            <pc:sldMk cId="1501637734" sldId="263"/>
            <ac:spMk id="55" creationId="{5EC911A7-F088-4F44-858F-6B98C4C39330}"/>
          </ac:spMkLst>
        </pc:spChg>
        <pc:spChg chg="add del">
          <ac:chgData name="Mikkel Emil Grøndahl Hansen" userId="1cbb3801-1557-43ff-b0b7-d7b836ba264e" providerId="ADAL" clId="{EB4376F5-95AC-48C1-B8B5-C608A36CD2FC}" dt="2021-03-19T09:32:21.278" v="630" actId="26606"/>
          <ac:spMkLst>
            <pc:docMk/>
            <pc:sldMk cId="1501637734" sldId="263"/>
            <ac:spMk id="57" creationId="{A4849BFE-DF20-4408-88EB-DD1844339D26}"/>
          </ac:spMkLst>
        </pc:spChg>
        <pc:spChg chg="add del">
          <ac:chgData name="Mikkel Emil Grøndahl Hansen" userId="1cbb3801-1557-43ff-b0b7-d7b836ba264e" providerId="ADAL" clId="{EB4376F5-95AC-48C1-B8B5-C608A36CD2FC}" dt="2021-03-19T09:32:22.915" v="632" actId="26606"/>
          <ac:spMkLst>
            <pc:docMk/>
            <pc:sldMk cId="1501637734" sldId="263"/>
            <ac:spMk id="59" creationId="{D7881FCD-03EC-45A9-A29E-E24870770617}"/>
          </ac:spMkLst>
        </pc:spChg>
        <pc:spChg chg="add del">
          <ac:chgData name="Mikkel Emil Grøndahl Hansen" userId="1cbb3801-1557-43ff-b0b7-d7b836ba264e" providerId="ADAL" clId="{EB4376F5-95AC-48C1-B8B5-C608A36CD2FC}" dt="2021-03-19T09:32:35.493" v="634" actId="26606"/>
          <ac:spMkLst>
            <pc:docMk/>
            <pc:sldMk cId="1501637734" sldId="263"/>
            <ac:spMk id="61" creationId="{A4849BFE-DF20-4408-88EB-DD1844339D26}"/>
          </ac:spMkLst>
        </pc:spChg>
        <pc:spChg chg="add del">
          <ac:chgData name="Mikkel Emil Grøndahl Hansen" userId="1cbb3801-1557-43ff-b0b7-d7b836ba264e" providerId="ADAL" clId="{EB4376F5-95AC-48C1-B8B5-C608A36CD2FC}" dt="2021-03-19T09:32:36.938" v="636" actId="26606"/>
          <ac:spMkLst>
            <pc:docMk/>
            <pc:sldMk cId="1501637734" sldId="263"/>
            <ac:spMk id="63" creationId="{D7881FCD-03EC-45A9-A29E-E24870770617}"/>
          </ac:spMkLst>
        </pc:spChg>
        <pc:spChg chg="add del">
          <ac:chgData name="Mikkel Emil Grøndahl Hansen" userId="1cbb3801-1557-43ff-b0b7-d7b836ba264e" providerId="ADAL" clId="{EB4376F5-95AC-48C1-B8B5-C608A36CD2FC}" dt="2021-03-19T09:32:37.740" v="638" actId="26606"/>
          <ac:spMkLst>
            <pc:docMk/>
            <pc:sldMk cId="1501637734" sldId="263"/>
            <ac:spMk id="77" creationId="{1A44C337-3893-4B29-A265-B1329150B6AA}"/>
          </ac:spMkLst>
        </pc:spChg>
        <pc:spChg chg="add del">
          <ac:chgData name="Mikkel Emil Grøndahl Hansen" userId="1cbb3801-1557-43ff-b0b7-d7b836ba264e" providerId="ADAL" clId="{EB4376F5-95AC-48C1-B8B5-C608A36CD2FC}" dt="2021-03-19T09:32:37.740" v="638" actId="26606"/>
          <ac:spMkLst>
            <pc:docMk/>
            <pc:sldMk cId="1501637734" sldId="263"/>
            <ac:spMk id="78" creationId="{AA5CD610-ED7C-4CED-A9A1-174432C88AF8}"/>
          </ac:spMkLst>
        </pc:spChg>
        <pc:spChg chg="add del">
          <ac:chgData name="Mikkel Emil Grøndahl Hansen" userId="1cbb3801-1557-43ff-b0b7-d7b836ba264e" providerId="ADAL" clId="{EB4376F5-95AC-48C1-B8B5-C608A36CD2FC}" dt="2021-03-19T09:32:37.740" v="638" actId="26606"/>
          <ac:spMkLst>
            <pc:docMk/>
            <pc:sldMk cId="1501637734" sldId="263"/>
            <ac:spMk id="80" creationId="{0C4379BF-8C7A-480A-BC36-DA55D92A9356}"/>
          </ac:spMkLst>
        </pc:spChg>
        <pc:spChg chg="add del">
          <ac:chgData name="Mikkel Emil Grøndahl Hansen" userId="1cbb3801-1557-43ff-b0b7-d7b836ba264e" providerId="ADAL" clId="{EB4376F5-95AC-48C1-B8B5-C608A36CD2FC}" dt="2021-03-19T09:32:37.740" v="638" actId="26606"/>
          <ac:spMkLst>
            <pc:docMk/>
            <pc:sldMk cId="1501637734" sldId="263"/>
            <ac:spMk id="88" creationId="{1B28E4D7-0397-4A51-A31F-3B3647419093}"/>
          </ac:spMkLst>
        </pc:spChg>
        <pc:spChg chg="add del">
          <ac:chgData name="Mikkel Emil Grøndahl Hansen" userId="1cbb3801-1557-43ff-b0b7-d7b836ba264e" providerId="ADAL" clId="{EB4376F5-95AC-48C1-B8B5-C608A36CD2FC}" dt="2021-03-19T09:33:46.506" v="644" actId="26606"/>
          <ac:spMkLst>
            <pc:docMk/>
            <pc:sldMk cId="1501637734" sldId="263"/>
            <ac:spMk id="90" creationId="{1EDD21E1-BAF0-4314-AB31-82ECB8AC9EA9}"/>
          </ac:spMkLst>
        </pc:spChg>
        <pc:spChg chg="add del">
          <ac:chgData name="Mikkel Emil Grøndahl Hansen" userId="1cbb3801-1557-43ff-b0b7-d7b836ba264e" providerId="ADAL" clId="{EB4376F5-95AC-48C1-B8B5-C608A36CD2FC}" dt="2021-03-19T09:33:46.506" v="644" actId="26606"/>
          <ac:spMkLst>
            <pc:docMk/>
            <pc:sldMk cId="1501637734" sldId="263"/>
            <ac:spMk id="91" creationId="{FDC8619C-F25D-468E-95FA-2A2151D7DDD2}"/>
          </ac:spMkLst>
        </pc:spChg>
        <pc:spChg chg="add del">
          <ac:chgData name="Mikkel Emil Grøndahl Hansen" userId="1cbb3801-1557-43ff-b0b7-d7b836ba264e" providerId="ADAL" clId="{EB4376F5-95AC-48C1-B8B5-C608A36CD2FC}" dt="2021-03-19T09:33:41.349" v="641"/>
          <ac:spMkLst>
            <pc:docMk/>
            <pc:sldMk cId="1501637734" sldId="263"/>
            <ac:spMk id="92" creationId="{6B33710F-73C1-4627-9A29-9BA69C0CC18E}"/>
          </ac:spMkLst>
        </pc:spChg>
        <pc:spChg chg="add del">
          <ac:chgData name="Mikkel Emil Grøndahl Hansen" userId="1cbb3801-1557-43ff-b0b7-d7b836ba264e" providerId="ADAL" clId="{EB4376F5-95AC-48C1-B8B5-C608A36CD2FC}" dt="2021-03-19T09:33:46.506" v="644" actId="26606"/>
          <ac:spMkLst>
            <pc:docMk/>
            <pc:sldMk cId="1501637734" sldId="263"/>
            <ac:spMk id="93" creationId="{7D9439D6-DEAD-4CEB-A61B-BE3D64D1B598}"/>
          </ac:spMkLst>
        </pc:spChg>
        <pc:spChg chg="add mod">
          <ac:chgData name="Mikkel Emil Grøndahl Hansen" userId="1cbb3801-1557-43ff-b0b7-d7b836ba264e" providerId="ADAL" clId="{EB4376F5-95AC-48C1-B8B5-C608A36CD2FC}" dt="2021-03-19T10:26:45.917" v="1144" actId="14100"/>
          <ac:spMkLst>
            <pc:docMk/>
            <pc:sldMk cId="1501637734" sldId="263"/>
            <ac:spMk id="97" creationId="{4636E480-A1BF-4A56-8FCD-965AE74AA95D}"/>
          </ac:spMkLst>
        </pc:spChg>
        <pc:spChg chg="add">
          <ac:chgData name="Mikkel Emil Grøndahl Hansen" userId="1cbb3801-1557-43ff-b0b7-d7b836ba264e" providerId="ADAL" clId="{EB4376F5-95AC-48C1-B8B5-C608A36CD2FC}" dt="2021-03-19T09:39:37.703" v="651" actId="26606"/>
          <ac:spMkLst>
            <pc:docMk/>
            <pc:sldMk cId="1501637734" sldId="263"/>
            <ac:spMk id="99" creationId="{3F4C104D-5F30-4811-9376-566B26E4719A}"/>
          </ac:spMkLst>
        </pc:spChg>
        <pc:spChg chg="add">
          <ac:chgData name="Mikkel Emil Grøndahl Hansen" userId="1cbb3801-1557-43ff-b0b7-d7b836ba264e" providerId="ADAL" clId="{EB4376F5-95AC-48C1-B8B5-C608A36CD2FC}" dt="2021-03-19T09:33:46.506" v="644" actId="26606"/>
          <ac:spMkLst>
            <pc:docMk/>
            <pc:sldMk cId="1501637734" sldId="263"/>
            <ac:spMk id="100" creationId="{B2EC7880-C5D9-40A8-A6B0-3198AD07AD1B}"/>
          </ac:spMkLst>
        </pc:spChg>
        <pc:spChg chg="add">
          <ac:chgData name="Mikkel Emil Grøndahl Hansen" userId="1cbb3801-1557-43ff-b0b7-d7b836ba264e" providerId="ADAL" clId="{EB4376F5-95AC-48C1-B8B5-C608A36CD2FC}" dt="2021-03-19T09:39:37.703" v="651" actId="26606"/>
          <ac:spMkLst>
            <pc:docMk/>
            <pc:sldMk cId="1501637734" sldId="263"/>
            <ac:spMk id="101" creationId="{0815E34B-5D02-4E01-A936-E8E1C0AB6F12}"/>
          </ac:spMkLst>
        </pc:spChg>
        <pc:spChg chg="add">
          <ac:chgData name="Mikkel Emil Grøndahl Hansen" userId="1cbb3801-1557-43ff-b0b7-d7b836ba264e" providerId="ADAL" clId="{EB4376F5-95AC-48C1-B8B5-C608A36CD2FC}" dt="2021-03-19T09:33:46.506" v="644" actId="26606"/>
          <ac:spMkLst>
            <pc:docMk/>
            <pc:sldMk cId="1501637734" sldId="263"/>
            <ac:spMk id="102" creationId="{94543A62-A2AB-454A-878E-D3D9190D5FC7}"/>
          </ac:spMkLst>
        </pc:spChg>
        <pc:spChg chg="add">
          <ac:chgData name="Mikkel Emil Grøndahl Hansen" userId="1cbb3801-1557-43ff-b0b7-d7b836ba264e" providerId="ADAL" clId="{EB4376F5-95AC-48C1-B8B5-C608A36CD2FC}" dt="2021-03-19T09:33:46.506" v="644" actId="26606"/>
          <ac:spMkLst>
            <pc:docMk/>
            <pc:sldMk cId="1501637734" sldId="263"/>
            <ac:spMk id="104" creationId="{50553464-41F1-4160-9D02-7C5EC7013BDA}"/>
          </ac:spMkLst>
        </pc:spChg>
        <pc:spChg chg="add">
          <ac:chgData name="Mikkel Emil Grøndahl Hansen" userId="1cbb3801-1557-43ff-b0b7-d7b836ba264e" providerId="ADAL" clId="{EB4376F5-95AC-48C1-B8B5-C608A36CD2FC}" dt="2021-03-19T09:39:37.703" v="651" actId="26606"/>
          <ac:spMkLst>
            <pc:docMk/>
            <pc:sldMk cId="1501637734" sldId="263"/>
            <ac:spMk id="106" creationId="{7DE3414B-B032-4710-A468-D3285E38C5FF}"/>
          </ac:spMkLst>
        </pc:spChg>
        <pc:grpChg chg="add del">
          <ac:chgData name="Mikkel Emil Grøndahl Hansen" userId="1cbb3801-1557-43ff-b0b7-d7b836ba264e" providerId="ADAL" clId="{EB4376F5-95AC-48C1-B8B5-C608A36CD2FC}" dt="2021-03-19T09:32:37.740" v="638" actId="26606"/>
          <ac:grpSpMkLst>
            <pc:docMk/>
            <pc:sldMk cId="1501637734" sldId="263"/>
            <ac:grpSpMk id="64" creationId="{AF44CA9C-80E8-44E1-A79C-D6EBFC73BCA0}"/>
          </ac:grpSpMkLst>
        </pc:grpChg>
        <pc:grpChg chg="add del">
          <ac:chgData name="Mikkel Emil Grøndahl Hansen" userId="1cbb3801-1557-43ff-b0b7-d7b836ba264e" providerId="ADAL" clId="{EB4376F5-95AC-48C1-B8B5-C608A36CD2FC}" dt="2021-03-19T09:32:37.740" v="638" actId="26606"/>
          <ac:grpSpMkLst>
            <pc:docMk/>
            <pc:sldMk cId="1501637734" sldId="263"/>
            <ac:grpSpMk id="79" creationId="{81E0B358-1267-4844-8B3D-B7A279B4175A}"/>
          </ac:grpSpMkLst>
        </pc:grpChg>
        <pc:picChg chg="add del mod ord">
          <ac:chgData name="Mikkel Emil Grøndahl Hansen" userId="1cbb3801-1557-43ff-b0b7-d7b836ba264e" providerId="ADAL" clId="{EB4376F5-95AC-48C1-B8B5-C608A36CD2FC}" dt="2021-03-19T09:23:07.601" v="620" actId="478"/>
          <ac:picMkLst>
            <pc:docMk/>
            <pc:sldMk cId="1501637734" sldId="263"/>
            <ac:picMk id="5" creationId="{80C132EA-6F3C-47B4-9290-DC562793CE24}"/>
          </ac:picMkLst>
        </pc:picChg>
        <pc:picChg chg="add del mod">
          <ac:chgData name="Mikkel Emil Grøndahl Hansen" userId="1cbb3801-1557-43ff-b0b7-d7b836ba264e" providerId="ADAL" clId="{EB4376F5-95AC-48C1-B8B5-C608A36CD2FC}" dt="2021-03-19T09:32:43.030" v="640" actId="478"/>
          <ac:picMkLst>
            <pc:docMk/>
            <pc:sldMk cId="1501637734" sldId="263"/>
            <ac:picMk id="7" creationId="{9A5539C0-C2B3-4FDC-BEE0-7B6A4434C5A1}"/>
          </ac:picMkLst>
        </pc:picChg>
        <pc:picChg chg="add mod">
          <ac:chgData name="Mikkel Emil Grøndahl Hansen" userId="1cbb3801-1557-43ff-b0b7-d7b836ba264e" providerId="ADAL" clId="{EB4376F5-95AC-48C1-B8B5-C608A36CD2FC}" dt="2021-03-19T10:22:07.357" v="1131" actId="1440"/>
          <ac:picMkLst>
            <pc:docMk/>
            <pc:sldMk cId="1501637734" sldId="263"/>
            <ac:picMk id="10" creationId="{EBC062A6-ADBE-44D1-A9DF-499EF6805D65}"/>
          </ac:picMkLst>
        </pc:picChg>
      </pc:sldChg>
      <pc:sldChg chg="addSp delSp modSp add mod setBg">
        <pc:chgData name="Mikkel Emil Grøndahl Hansen" userId="1cbb3801-1557-43ff-b0b7-d7b836ba264e" providerId="ADAL" clId="{EB4376F5-95AC-48C1-B8B5-C608A36CD2FC}" dt="2021-03-19T10:27:04.487" v="1146" actId="113"/>
        <pc:sldMkLst>
          <pc:docMk/>
          <pc:sldMk cId="3878470108" sldId="264"/>
        </pc:sldMkLst>
        <pc:spChg chg="mod ord">
          <ac:chgData name="Mikkel Emil Grøndahl Hansen" userId="1cbb3801-1557-43ff-b0b7-d7b836ba264e" providerId="ADAL" clId="{EB4376F5-95AC-48C1-B8B5-C608A36CD2FC}" dt="2021-03-19T10:27:04.487" v="1146" actId="113"/>
          <ac:spMkLst>
            <pc:docMk/>
            <pc:sldMk cId="3878470108" sldId="264"/>
            <ac:spMk id="2" creationId="{3CC9BE1D-2857-4653-94CE-CAFA21DF6BB3}"/>
          </ac:spMkLst>
        </pc:spChg>
        <pc:spChg chg="del">
          <ac:chgData name="Mikkel Emil Grøndahl Hansen" userId="1cbb3801-1557-43ff-b0b7-d7b836ba264e" providerId="ADAL" clId="{EB4376F5-95AC-48C1-B8B5-C608A36CD2FC}" dt="2021-03-19T09:38:41.631" v="646"/>
          <ac:spMkLst>
            <pc:docMk/>
            <pc:sldMk cId="3878470108" sldId="264"/>
            <ac:spMk id="3" creationId="{6C694C03-FEFB-4A14-8661-569A1241FA33}"/>
          </ac:spMkLst>
        </pc:spChg>
        <pc:spChg chg="add del">
          <ac:chgData name="Mikkel Emil Grøndahl Hansen" userId="1cbb3801-1557-43ff-b0b7-d7b836ba264e" providerId="ADAL" clId="{EB4376F5-95AC-48C1-B8B5-C608A36CD2FC}" dt="2021-03-19T09:38:59.733" v="648" actId="26606"/>
          <ac:spMkLst>
            <pc:docMk/>
            <pc:sldMk cId="3878470108" sldId="264"/>
            <ac:spMk id="9" creationId="{308E9C11-0756-43BC-8EA7-6F43722B8E18}"/>
          </ac:spMkLst>
        </pc:spChg>
        <pc:spChg chg="add del">
          <ac:chgData name="Mikkel Emil Grøndahl Hansen" userId="1cbb3801-1557-43ff-b0b7-d7b836ba264e" providerId="ADAL" clId="{EB4376F5-95AC-48C1-B8B5-C608A36CD2FC}" dt="2021-03-19T09:38:59.733" v="648" actId="26606"/>
          <ac:spMkLst>
            <pc:docMk/>
            <pc:sldMk cId="3878470108" sldId="264"/>
            <ac:spMk id="12" creationId="{2B258D2B-6AC3-4B3A-A87C-FD7E6517826E}"/>
          </ac:spMkLst>
        </pc:spChg>
        <pc:spChg chg="add del">
          <ac:chgData name="Mikkel Emil Grøndahl Hansen" userId="1cbb3801-1557-43ff-b0b7-d7b836ba264e" providerId="ADAL" clId="{EB4376F5-95AC-48C1-B8B5-C608A36CD2FC}" dt="2021-03-19T09:38:59.733" v="648" actId="26606"/>
          <ac:spMkLst>
            <pc:docMk/>
            <pc:sldMk cId="3878470108" sldId="264"/>
            <ac:spMk id="14" creationId="{8D55DD8B-9BF9-4B91-A22D-2D3F2AEFF189}"/>
          </ac:spMkLst>
        </pc:spChg>
        <pc:spChg chg="add">
          <ac:chgData name="Mikkel Emil Grøndahl Hansen" userId="1cbb3801-1557-43ff-b0b7-d7b836ba264e" providerId="ADAL" clId="{EB4376F5-95AC-48C1-B8B5-C608A36CD2FC}" dt="2021-03-19T09:38:59.748" v="649" actId="26606"/>
          <ac:spMkLst>
            <pc:docMk/>
            <pc:sldMk cId="3878470108" sldId="264"/>
            <ac:spMk id="16" creationId="{DA1A4CE7-6399-4B37-ACE2-CFC4B4077B51}"/>
          </ac:spMkLst>
        </pc:spChg>
        <pc:spChg chg="add">
          <ac:chgData name="Mikkel Emil Grøndahl Hansen" userId="1cbb3801-1557-43ff-b0b7-d7b836ba264e" providerId="ADAL" clId="{EB4376F5-95AC-48C1-B8B5-C608A36CD2FC}" dt="2021-03-19T09:38:59.748" v="649" actId="26606"/>
          <ac:spMkLst>
            <pc:docMk/>
            <pc:sldMk cId="3878470108" sldId="264"/>
            <ac:spMk id="17" creationId="{93262980-E907-4930-9E6E-3DC2025CE757}"/>
          </ac:spMkLst>
        </pc:spChg>
        <pc:spChg chg="add">
          <ac:chgData name="Mikkel Emil Grøndahl Hansen" userId="1cbb3801-1557-43ff-b0b7-d7b836ba264e" providerId="ADAL" clId="{EB4376F5-95AC-48C1-B8B5-C608A36CD2FC}" dt="2021-03-19T09:38:59.748" v="649" actId="26606"/>
          <ac:spMkLst>
            <pc:docMk/>
            <pc:sldMk cId="3878470108" sldId="264"/>
            <ac:spMk id="18" creationId="{AFD53EBD-B361-45AD-8ABF-9270B20B4AFE}"/>
          </ac:spMkLst>
        </pc:spChg>
        <pc:spChg chg="add">
          <ac:chgData name="Mikkel Emil Grøndahl Hansen" userId="1cbb3801-1557-43ff-b0b7-d7b836ba264e" providerId="ADAL" clId="{EB4376F5-95AC-48C1-B8B5-C608A36CD2FC}" dt="2021-03-19T09:38:59.748" v="649" actId="26606"/>
          <ac:spMkLst>
            <pc:docMk/>
            <pc:sldMk cId="3878470108" sldId="264"/>
            <ac:spMk id="19" creationId="{9F7DC234-7412-4572-9469-6D9BC27E8D80}"/>
          </ac:spMkLst>
        </pc:spChg>
        <pc:picChg chg="add mod">
          <ac:chgData name="Mikkel Emil Grøndahl Hansen" userId="1cbb3801-1557-43ff-b0b7-d7b836ba264e" providerId="ADAL" clId="{EB4376F5-95AC-48C1-B8B5-C608A36CD2FC}" dt="2021-03-19T09:38:59.748" v="649" actId="26606"/>
          <ac:picMkLst>
            <pc:docMk/>
            <pc:sldMk cId="3878470108" sldId="264"/>
            <ac:picMk id="5" creationId="{1EA28A95-3911-4470-93BE-F111337B4D1E}"/>
          </ac:picMkLst>
        </pc:picChg>
      </pc:sldChg>
      <pc:sldChg chg="modSp">
        <pc:chgData name="Mikkel Emil Grøndahl Hansen" userId="1cbb3801-1557-43ff-b0b7-d7b836ba264e" providerId="ADAL" clId="{EB4376F5-95AC-48C1-B8B5-C608A36CD2FC}" dt="2021-03-19T10:27:25.779" v="1153" actId="20577"/>
        <pc:sldMkLst>
          <pc:docMk/>
          <pc:sldMk cId="2689699930" sldId="265"/>
        </pc:sldMkLst>
        <pc:spChg chg="mod">
          <ac:chgData name="Mikkel Emil Grøndahl Hansen" userId="1cbb3801-1557-43ff-b0b7-d7b836ba264e" providerId="ADAL" clId="{EB4376F5-95AC-48C1-B8B5-C608A36CD2FC}" dt="2021-03-19T10:27:21.371" v="1150" actId="113"/>
          <ac:spMkLst>
            <pc:docMk/>
            <pc:sldMk cId="2689699930" sldId="265"/>
            <ac:spMk id="2" creationId="{3CC9BE1D-2857-4653-94CE-CAFA21DF6BB3}"/>
          </ac:spMkLst>
        </pc:spChg>
        <pc:spChg chg="mod">
          <ac:chgData name="Mikkel Emil Grøndahl Hansen" userId="1cbb3801-1557-43ff-b0b7-d7b836ba264e" providerId="ADAL" clId="{EB4376F5-95AC-48C1-B8B5-C608A36CD2FC}" dt="2021-03-19T10:27:25.779" v="1153" actId="20577"/>
          <ac:spMkLst>
            <pc:docMk/>
            <pc:sldMk cId="2689699930" sldId="265"/>
            <ac:spMk id="3" creationId="{6C694C03-FEFB-4A14-8661-569A1241FA33}"/>
          </ac:spMkLst>
        </pc:spChg>
      </pc:sldChg>
    </pc:docChg>
  </pc:docChgLst>
  <pc:docChgLst>
    <pc:chgData name="Martin Lynov" userId="21f8322f-a08c-46cd-94af-a5d6dc22a65d" providerId="ADAL" clId="{2D35B402-253D-46A2-8C35-602DAB7F03A2}"/>
    <pc:docChg chg="undo custSel addSld modSld">
      <pc:chgData name="Martin Lynov" userId="21f8322f-a08c-46cd-94af-a5d6dc22a65d" providerId="ADAL" clId="{2D35B402-253D-46A2-8C35-602DAB7F03A2}" dt="2021-03-19T10:28:26.197" v="3272" actId="14100"/>
      <pc:docMkLst>
        <pc:docMk/>
      </pc:docMkLst>
      <pc:sldChg chg="addSp delSp modSp mod setBg setClrOvrMap delDesignElem">
        <pc:chgData name="Martin Lynov" userId="21f8322f-a08c-46cd-94af-a5d6dc22a65d" providerId="ADAL" clId="{2D35B402-253D-46A2-8C35-602DAB7F03A2}" dt="2021-03-19T10:17:02.218" v="3239" actId="20577"/>
        <pc:sldMkLst>
          <pc:docMk/>
          <pc:sldMk cId="400071457" sldId="256"/>
        </pc:sldMkLst>
        <pc:spChg chg="mod">
          <ac:chgData name="Martin Lynov" userId="21f8322f-a08c-46cd-94af-a5d6dc22a65d" providerId="ADAL" clId="{2D35B402-253D-46A2-8C35-602DAB7F03A2}" dt="2021-03-19T08:37:40.311" v="151" actId="26606"/>
          <ac:spMkLst>
            <pc:docMk/>
            <pc:sldMk cId="400071457" sldId="256"/>
            <ac:spMk id="2" creationId="{C55B307B-674A-4DFA-A6AD-8713333FE647}"/>
          </ac:spMkLst>
        </pc:spChg>
        <pc:spChg chg="del mod">
          <ac:chgData name="Martin Lynov" userId="21f8322f-a08c-46cd-94af-a5d6dc22a65d" providerId="ADAL" clId="{2D35B402-253D-46A2-8C35-602DAB7F03A2}" dt="2021-03-19T08:26:09.937" v="55" actId="21"/>
          <ac:spMkLst>
            <pc:docMk/>
            <pc:sldMk cId="400071457" sldId="256"/>
            <ac:spMk id="3" creationId="{DC03B4CA-90C6-40C2-832F-120834BCEC9E}"/>
          </ac:spMkLst>
        </pc:spChg>
        <pc:spChg chg="add mod">
          <ac:chgData name="Martin Lynov" userId="21f8322f-a08c-46cd-94af-a5d6dc22a65d" providerId="ADAL" clId="{2D35B402-253D-46A2-8C35-602DAB7F03A2}" dt="2021-03-19T10:17:02.218" v="3239" actId="20577"/>
          <ac:spMkLst>
            <pc:docMk/>
            <pc:sldMk cId="400071457" sldId="256"/>
            <ac:spMk id="6" creationId="{E86F5EA3-D0E9-4AF0-BB56-1A71E1CB1473}"/>
          </ac:spMkLst>
        </pc:spChg>
        <pc:spChg chg="add">
          <ac:chgData name="Martin Lynov" userId="21f8322f-a08c-46cd-94af-a5d6dc22a65d" providerId="ADAL" clId="{2D35B402-253D-46A2-8C35-602DAB7F03A2}" dt="2021-03-19T08:37:40.311" v="151" actId="26606"/>
          <ac:spMkLst>
            <pc:docMk/>
            <pc:sldMk cId="400071457" sldId="256"/>
            <ac:spMk id="7" creationId="{A692209D-B607-46C3-8560-07AF72291659}"/>
          </ac:spMkLst>
        </pc:spChg>
        <pc:spChg chg="add">
          <ac:chgData name="Martin Lynov" userId="21f8322f-a08c-46cd-94af-a5d6dc22a65d" providerId="ADAL" clId="{2D35B402-253D-46A2-8C35-602DAB7F03A2}" dt="2021-03-19T08:37:40.311" v="151" actId="26606"/>
          <ac:spMkLst>
            <pc:docMk/>
            <pc:sldMk cId="400071457" sldId="256"/>
            <ac:spMk id="8" creationId="{94874638-CF15-4908-BC4B-4908744D0BAF}"/>
          </ac:spMkLst>
        </pc:spChg>
        <pc:spChg chg="add">
          <ac:chgData name="Martin Lynov" userId="21f8322f-a08c-46cd-94af-a5d6dc22a65d" providerId="ADAL" clId="{2D35B402-253D-46A2-8C35-602DAB7F03A2}" dt="2021-03-19T08:37:40.311" v="151" actId="26606"/>
          <ac:spMkLst>
            <pc:docMk/>
            <pc:sldMk cId="400071457" sldId="256"/>
            <ac:spMk id="9" creationId="{5F1B8348-CD6E-4561-A704-C232D9A2676D}"/>
          </ac:spMkLst>
        </pc:spChg>
        <pc:spChg chg="add del">
          <ac:chgData name="Martin Lynov" userId="21f8322f-a08c-46cd-94af-a5d6dc22a65d" providerId="ADAL" clId="{2D35B402-253D-46A2-8C35-602DAB7F03A2}" dt="2021-03-19T08:24:37.024" v="2" actId="26606"/>
          <ac:spMkLst>
            <pc:docMk/>
            <pc:sldMk cId="400071457" sldId="256"/>
            <ac:spMk id="10" creationId="{07322A9E-F1EC-405E-8971-BA906EFFCCB8}"/>
          </ac:spMkLst>
        </pc:spChg>
        <pc:spChg chg="add del">
          <ac:chgData name="Martin Lynov" userId="21f8322f-a08c-46cd-94af-a5d6dc22a65d" providerId="ADAL" clId="{2D35B402-253D-46A2-8C35-602DAB7F03A2}" dt="2021-03-19T08:24:37.024" v="2" actId="26606"/>
          <ac:spMkLst>
            <pc:docMk/>
            <pc:sldMk cId="400071457" sldId="256"/>
            <ac:spMk id="12" creationId="{A5704422-1118-4FD1-95AD-29A064EB80D9}"/>
          </ac:spMkLst>
        </pc:spChg>
        <pc:spChg chg="add del">
          <ac:chgData name="Martin Lynov" userId="21f8322f-a08c-46cd-94af-a5d6dc22a65d" providerId="ADAL" clId="{2D35B402-253D-46A2-8C35-602DAB7F03A2}" dt="2021-03-19T08:24:37.024" v="2" actId="26606"/>
          <ac:spMkLst>
            <pc:docMk/>
            <pc:sldMk cId="400071457" sldId="256"/>
            <ac:spMk id="14" creationId="{A88B2AAA-B805-498E-A9E6-98B885855498}"/>
          </ac:spMkLst>
        </pc:spChg>
        <pc:spChg chg="add del">
          <ac:chgData name="Martin Lynov" userId="21f8322f-a08c-46cd-94af-a5d6dc22a65d" providerId="ADAL" clId="{2D35B402-253D-46A2-8C35-602DAB7F03A2}" dt="2021-03-19T08:24:37.024" v="2" actId="26606"/>
          <ac:spMkLst>
            <pc:docMk/>
            <pc:sldMk cId="400071457" sldId="256"/>
            <ac:spMk id="16" creationId="{9B8051E0-19D7-43E1-BFD9-E6DBFEB3A3F1}"/>
          </ac:spMkLst>
        </pc:spChg>
        <pc:spChg chg="add del">
          <ac:chgData name="Martin Lynov" userId="21f8322f-a08c-46cd-94af-a5d6dc22a65d" providerId="ADAL" clId="{2D35B402-253D-46A2-8C35-602DAB7F03A2}" dt="2021-03-19T08:24:37.024" v="2" actId="26606"/>
          <ac:spMkLst>
            <pc:docMk/>
            <pc:sldMk cId="400071457" sldId="256"/>
            <ac:spMk id="18" creationId="{4EDB2B02-86A2-46F5-A4BE-B7D9B10411D6}"/>
          </ac:spMkLst>
        </pc:spChg>
        <pc:spChg chg="add del">
          <ac:chgData name="Martin Lynov" userId="21f8322f-a08c-46cd-94af-a5d6dc22a65d" providerId="ADAL" clId="{2D35B402-253D-46A2-8C35-602DAB7F03A2}" dt="2021-03-19T08:24:37.024" v="2" actId="26606"/>
          <ac:spMkLst>
            <pc:docMk/>
            <pc:sldMk cId="400071457" sldId="256"/>
            <ac:spMk id="20" creationId="{43954639-FB5D-41F4-9560-6F6DFE778425}"/>
          </ac:spMkLst>
        </pc:spChg>
        <pc:spChg chg="add del">
          <ac:chgData name="Martin Lynov" userId="21f8322f-a08c-46cd-94af-a5d6dc22a65d" providerId="ADAL" clId="{2D35B402-253D-46A2-8C35-602DAB7F03A2}" dt="2021-03-19T08:24:37.024" v="2" actId="26606"/>
          <ac:spMkLst>
            <pc:docMk/>
            <pc:sldMk cId="400071457" sldId="256"/>
            <ac:spMk id="22" creationId="{E898931C-0323-41FA-A036-20F818B1FF81}"/>
          </ac:spMkLst>
        </pc:spChg>
        <pc:spChg chg="add del">
          <ac:chgData name="Martin Lynov" userId="21f8322f-a08c-46cd-94af-a5d6dc22a65d" providerId="ADAL" clId="{2D35B402-253D-46A2-8C35-602DAB7F03A2}" dt="2021-03-19T08:24:37.024" v="2" actId="26606"/>
          <ac:spMkLst>
            <pc:docMk/>
            <pc:sldMk cId="400071457" sldId="256"/>
            <ac:spMk id="24" creationId="{89AFE9DD-0792-4B98-B4EB-97ACA17E6AA8}"/>
          </ac:spMkLst>
        </pc:spChg>
        <pc:spChg chg="add del">
          <ac:chgData name="Martin Lynov" userId="21f8322f-a08c-46cd-94af-a5d6dc22a65d" providerId="ADAL" clId="{2D35B402-253D-46A2-8C35-602DAB7F03A2}" dt="2021-03-19T08:24:37.024" v="2" actId="26606"/>
          <ac:spMkLst>
            <pc:docMk/>
            <pc:sldMk cId="400071457" sldId="256"/>
            <ac:spMk id="26" creationId="{3981F5C4-9AE1-404E-AF44-A4E6DB374F9D}"/>
          </ac:spMkLst>
        </pc:spChg>
        <pc:spChg chg="add del">
          <ac:chgData name="Martin Lynov" userId="21f8322f-a08c-46cd-94af-a5d6dc22a65d" providerId="ADAL" clId="{2D35B402-253D-46A2-8C35-602DAB7F03A2}" dt="2021-03-19T08:24:37.024" v="2" actId="26606"/>
          <ac:spMkLst>
            <pc:docMk/>
            <pc:sldMk cId="400071457" sldId="256"/>
            <ac:spMk id="28" creationId="{763C1781-8726-4FAC-8C45-FF40376BE409}"/>
          </ac:spMkLst>
        </pc:spChg>
        <pc:spChg chg="add del">
          <ac:chgData name="Martin Lynov" userId="21f8322f-a08c-46cd-94af-a5d6dc22a65d" providerId="ADAL" clId="{2D35B402-253D-46A2-8C35-602DAB7F03A2}" dt="2021-03-19T08:24:37.024" v="2" actId="26606"/>
          <ac:spMkLst>
            <pc:docMk/>
            <pc:sldMk cId="400071457" sldId="256"/>
            <ac:spMk id="30" creationId="{301491B5-56C7-43DC-A3D9-861EECCA056A}"/>
          </ac:spMkLst>
        </pc:spChg>
        <pc:spChg chg="add del">
          <ac:chgData name="Martin Lynov" userId="21f8322f-a08c-46cd-94af-a5d6dc22a65d" providerId="ADAL" clId="{2D35B402-253D-46A2-8C35-602DAB7F03A2}" dt="2021-03-19T08:24:37.024" v="2" actId="26606"/>
          <ac:spMkLst>
            <pc:docMk/>
            <pc:sldMk cId="400071457" sldId="256"/>
            <ac:spMk id="32" creationId="{237E2353-22DF-46E0-A200-FB30F8F394E2}"/>
          </ac:spMkLst>
        </pc:spChg>
        <pc:spChg chg="add del">
          <ac:chgData name="Martin Lynov" userId="21f8322f-a08c-46cd-94af-a5d6dc22a65d" providerId="ADAL" clId="{2D35B402-253D-46A2-8C35-602DAB7F03A2}" dt="2021-03-19T08:24:37.024" v="2" actId="26606"/>
          <ac:spMkLst>
            <pc:docMk/>
            <pc:sldMk cId="400071457" sldId="256"/>
            <ac:spMk id="34" creationId="{DD6138DB-057B-45F7-A5F4-E7BFDA20D02C}"/>
          </ac:spMkLst>
        </pc:spChg>
        <pc:spChg chg="add del">
          <ac:chgData name="Martin Lynov" userId="21f8322f-a08c-46cd-94af-a5d6dc22a65d" providerId="ADAL" clId="{2D35B402-253D-46A2-8C35-602DAB7F03A2}" dt="2021-03-19T08:24:37.024" v="2" actId="26606"/>
          <ac:spMkLst>
            <pc:docMk/>
            <pc:sldMk cId="400071457" sldId="256"/>
            <ac:spMk id="36" creationId="{79A54AB1-B64F-4843-BFAB-81CB74E66B65}"/>
          </ac:spMkLst>
        </pc:spChg>
        <pc:spChg chg="add del">
          <ac:chgData name="Martin Lynov" userId="21f8322f-a08c-46cd-94af-a5d6dc22a65d" providerId="ADAL" clId="{2D35B402-253D-46A2-8C35-602DAB7F03A2}" dt="2021-03-19T08:24:38.432" v="4" actId="26606"/>
          <ac:spMkLst>
            <pc:docMk/>
            <pc:sldMk cId="400071457" sldId="256"/>
            <ac:spMk id="38" creationId="{74426AB7-D619-4515-962A-BC83909EC015}"/>
          </ac:spMkLst>
        </pc:spChg>
        <pc:spChg chg="add del">
          <ac:chgData name="Martin Lynov" userId="21f8322f-a08c-46cd-94af-a5d6dc22a65d" providerId="ADAL" clId="{2D35B402-253D-46A2-8C35-602DAB7F03A2}" dt="2021-03-19T08:24:38.432" v="4" actId="26606"/>
          <ac:spMkLst>
            <pc:docMk/>
            <pc:sldMk cId="400071457" sldId="256"/>
            <ac:spMk id="39" creationId="{DE47DF98-723F-4AAC-ABCF-CACBC438F78F}"/>
          </ac:spMkLst>
        </pc:spChg>
        <pc:spChg chg="add del">
          <ac:chgData name="Martin Lynov" userId="21f8322f-a08c-46cd-94af-a5d6dc22a65d" providerId="ADAL" clId="{2D35B402-253D-46A2-8C35-602DAB7F03A2}" dt="2021-03-19T08:24:43.183" v="6" actId="26606"/>
          <ac:spMkLst>
            <pc:docMk/>
            <pc:sldMk cId="400071457" sldId="256"/>
            <ac:spMk id="42" creationId="{44B42A97-2187-442B-BB48-39526296DA52}"/>
          </ac:spMkLst>
        </pc:spChg>
        <pc:spChg chg="add del">
          <ac:chgData name="Martin Lynov" userId="21f8322f-a08c-46cd-94af-a5d6dc22a65d" providerId="ADAL" clId="{2D35B402-253D-46A2-8C35-602DAB7F03A2}" dt="2021-03-19T08:24:43.183" v="6" actId="26606"/>
          <ac:spMkLst>
            <pc:docMk/>
            <pc:sldMk cId="400071457" sldId="256"/>
            <ac:spMk id="43" creationId="{F40CA114-B78B-4E3B-A785-96745276B6FB}"/>
          </ac:spMkLst>
        </pc:spChg>
        <pc:spChg chg="add del">
          <ac:chgData name="Martin Lynov" userId="21f8322f-a08c-46cd-94af-a5d6dc22a65d" providerId="ADAL" clId="{2D35B402-253D-46A2-8C35-602DAB7F03A2}" dt="2021-03-19T08:24:43.183" v="6" actId="26606"/>
          <ac:spMkLst>
            <pc:docMk/>
            <pc:sldMk cId="400071457" sldId="256"/>
            <ac:spMk id="44" creationId="{1B1D834C-2707-49B0-A3CE-334D83DFF044}"/>
          </ac:spMkLst>
        </pc:spChg>
        <pc:spChg chg="add del">
          <ac:chgData name="Martin Lynov" userId="21f8322f-a08c-46cd-94af-a5d6dc22a65d" providerId="ADAL" clId="{2D35B402-253D-46A2-8C35-602DAB7F03A2}" dt="2021-03-19T08:24:45.250" v="8" actId="26606"/>
          <ac:spMkLst>
            <pc:docMk/>
            <pc:sldMk cId="400071457" sldId="256"/>
            <ac:spMk id="46" creationId="{86295E7F-EA66-480B-B001-C8BE7CD61903}"/>
          </ac:spMkLst>
        </pc:spChg>
        <pc:spChg chg="add del">
          <ac:chgData name="Martin Lynov" userId="21f8322f-a08c-46cd-94af-a5d6dc22a65d" providerId="ADAL" clId="{2D35B402-253D-46A2-8C35-602DAB7F03A2}" dt="2021-03-19T08:24:46.512" v="10" actId="26606"/>
          <ac:spMkLst>
            <pc:docMk/>
            <pc:sldMk cId="400071457" sldId="256"/>
            <ac:spMk id="49" creationId="{181A871F-7CC3-43F0-9EB9-52C603EEB601}"/>
          </ac:spMkLst>
        </pc:spChg>
        <pc:spChg chg="add del">
          <ac:chgData name="Martin Lynov" userId="21f8322f-a08c-46cd-94af-a5d6dc22a65d" providerId="ADAL" clId="{2D35B402-253D-46A2-8C35-602DAB7F03A2}" dt="2021-03-19T08:24:50.923" v="12" actId="26606"/>
          <ac:spMkLst>
            <pc:docMk/>
            <pc:sldMk cId="400071457" sldId="256"/>
            <ac:spMk id="55" creationId="{35555856-9970-4BC3-9AA9-6A917F53AFBD}"/>
          </ac:spMkLst>
        </pc:spChg>
        <pc:spChg chg="add del">
          <ac:chgData name="Martin Lynov" userId="21f8322f-a08c-46cd-94af-a5d6dc22a65d" providerId="ADAL" clId="{2D35B402-253D-46A2-8C35-602DAB7F03A2}" dt="2021-03-19T08:24:50.923" v="12" actId="26606"/>
          <ac:spMkLst>
            <pc:docMk/>
            <pc:sldMk cId="400071457" sldId="256"/>
            <ac:spMk id="57" creationId="{13722DD7-BA73-4776-93A3-94491FEF7260}"/>
          </ac:spMkLst>
        </pc:spChg>
        <pc:spChg chg="add del">
          <ac:chgData name="Martin Lynov" userId="21f8322f-a08c-46cd-94af-a5d6dc22a65d" providerId="ADAL" clId="{2D35B402-253D-46A2-8C35-602DAB7F03A2}" dt="2021-03-19T08:24:51.577" v="14" actId="26606"/>
          <ac:spMkLst>
            <pc:docMk/>
            <pc:sldMk cId="400071457" sldId="256"/>
            <ac:spMk id="59" creationId="{07322A9E-F1EC-405E-8971-BA906EFFCCB8}"/>
          </ac:spMkLst>
        </pc:spChg>
        <pc:spChg chg="add del">
          <ac:chgData name="Martin Lynov" userId="21f8322f-a08c-46cd-94af-a5d6dc22a65d" providerId="ADAL" clId="{2D35B402-253D-46A2-8C35-602DAB7F03A2}" dt="2021-03-19T08:24:51.577" v="14" actId="26606"/>
          <ac:spMkLst>
            <pc:docMk/>
            <pc:sldMk cId="400071457" sldId="256"/>
            <ac:spMk id="60" creationId="{A5704422-1118-4FD1-95AD-29A064EB80D9}"/>
          </ac:spMkLst>
        </pc:spChg>
        <pc:spChg chg="add del">
          <ac:chgData name="Martin Lynov" userId="21f8322f-a08c-46cd-94af-a5d6dc22a65d" providerId="ADAL" clId="{2D35B402-253D-46A2-8C35-602DAB7F03A2}" dt="2021-03-19T08:24:51.577" v="14" actId="26606"/>
          <ac:spMkLst>
            <pc:docMk/>
            <pc:sldMk cId="400071457" sldId="256"/>
            <ac:spMk id="61" creationId="{A88B2AAA-B805-498E-A9E6-98B885855498}"/>
          </ac:spMkLst>
        </pc:spChg>
        <pc:spChg chg="add del">
          <ac:chgData name="Martin Lynov" userId="21f8322f-a08c-46cd-94af-a5d6dc22a65d" providerId="ADAL" clId="{2D35B402-253D-46A2-8C35-602DAB7F03A2}" dt="2021-03-19T08:24:51.577" v="14" actId="26606"/>
          <ac:spMkLst>
            <pc:docMk/>
            <pc:sldMk cId="400071457" sldId="256"/>
            <ac:spMk id="62" creationId="{9B8051E0-19D7-43E1-BFD9-E6DBFEB3A3F1}"/>
          </ac:spMkLst>
        </pc:spChg>
        <pc:spChg chg="add del">
          <ac:chgData name="Martin Lynov" userId="21f8322f-a08c-46cd-94af-a5d6dc22a65d" providerId="ADAL" clId="{2D35B402-253D-46A2-8C35-602DAB7F03A2}" dt="2021-03-19T08:24:51.577" v="14" actId="26606"/>
          <ac:spMkLst>
            <pc:docMk/>
            <pc:sldMk cId="400071457" sldId="256"/>
            <ac:spMk id="63" creationId="{4EDB2B02-86A2-46F5-A4BE-B7D9B10411D6}"/>
          </ac:spMkLst>
        </pc:spChg>
        <pc:spChg chg="add del">
          <ac:chgData name="Martin Lynov" userId="21f8322f-a08c-46cd-94af-a5d6dc22a65d" providerId="ADAL" clId="{2D35B402-253D-46A2-8C35-602DAB7F03A2}" dt="2021-03-19T08:24:51.577" v="14" actId="26606"/>
          <ac:spMkLst>
            <pc:docMk/>
            <pc:sldMk cId="400071457" sldId="256"/>
            <ac:spMk id="64" creationId="{43954639-FB5D-41F4-9560-6F6DFE778425}"/>
          </ac:spMkLst>
        </pc:spChg>
        <pc:spChg chg="add del">
          <ac:chgData name="Martin Lynov" userId="21f8322f-a08c-46cd-94af-a5d6dc22a65d" providerId="ADAL" clId="{2D35B402-253D-46A2-8C35-602DAB7F03A2}" dt="2021-03-19T08:24:51.577" v="14" actId="26606"/>
          <ac:spMkLst>
            <pc:docMk/>
            <pc:sldMk cId="400071457" sldId="256"/>
            <ac:spMk id="65" creationId="{E898931C-0323-41FA-A036-20F818B1FF81}"/>
          </ac:spMkLst>
        </pc:spChg>
        <pc:spChg chg="add del">
          <ac:chgData name="Martin Lynov" userId="21f8322f-a08c-46cd-94af-a5d6dc22a65d" providerId="ADAL" clId="{2D35B402-253D-46A2-8C35-602DAB7F03A2}" dt="2021-03-19T08:24:51.577" v="14" actId="26606"/>
          <ac:spMkLst>
            <pc:docMk/>
            <pc:sldMk cId="400071457" sldId="256"/>
            <ac:spMk id="66" creationId="{89AFE9DD-0792-4B98-B4EB-97ACA17E6AA8}"/>
          </ac:spMkLst>
        </pc:spChg>
        <pc:spChg chg="add del">
          <ac:chgData name="Martin Lynov" userId="21f8322f-a08c-46cd-94af-a5d6dc22a65d" providerId="ADAL" clId="{2D35B402-253D-46A2-8C35-602DAB7F03A2}" dt="2021-03-19T08:24:51.577" v="14" actId="26606"/>
          <ac:spMkLst>
            <pc:docMk/>
            <pc:sldMk cId="400071457" sldId="256"/>
            <ac:spMk id="67" creationId="{3981F5C4-9AE1-404E-AF44-A4E6DB374F9D}"/>
          </ac:spMkLst>
        </pc:spChg>
        <pc:spChg chg="add del">
          <ac:chgData name="Martin Lynov" userId="21f8322f-a08c-46cd-94af-a5d6dc22a65d" providerId="ADAL" clId="{2D35B402-253D-46A2-8C35-602DAB7F03A2}" dt="2021-03-19T08:24:51.577" v="14" actId="26606"/>
          <ac:spMkLst>
            <pc:docMk/>
            <pc:sldMk cId="400071457" sldId="256"/>
            <ac:spMk id="68" creationId="{763C1781-8726-4FAC-8C45-FF40376BE409}"/>
          </ac:spMkLst>
        </pc:spChg>
        <pc:spChg chg="add del">
          <ac:chgData name="Martin Lynov" userId="21f8322f-a08c-46cd-94af-a5d6dc22a65d" providerId="ADAL" clId="{2D35B402-253D-46A2-8C35-602DAB7F03A2}" dt="2021-03-19T08:24:51.577" v="14" actId="26606"/>
          <ac:spMkLst>
            <pc:docMk/>
            <pc:sldMk cId="400071457" sldId="256"/>
            <ac:spMk id="69" creationId="{301491B5-56C7-43DC-A3D9-861EECCA056A}"/>
          </ac:spMkLst>
        </pc:spChg>
        <pc:spChg chg="add del">
          <ac:chgData name="Martin Lynov" userId="21f8322f-a08c-46cd-94af-a5d6dc22a65d" providerId="ADAL" clId="{2D35B402-253D-46A2-8C35-602DAB7F03A2}" dt="2021-03-19T08:24:51.577" v="14" actId="26606"/>
          <ac:spMkLst>
            <pc:docMk/>
            <pc:sldMk cId="400071457" sldId="256"/>
            <ac:spMk id="70" creationId="{237E2353-22DF-46E0-A200-FB30F8F394E2}"/>
          </ac:spMkLst>
        </pc:spChg>
        <pc:spChg chg="add del">
          <ac:chgData name="Martin Lynov" userId="21f8322f-a08c-46cd-94af-a5d6dc22a65d" providerId="ADAL" clId="{2D35B402-253D-46A2-8C35-602DAB7F03A2}" dt="2021-03-19T08:24:51.577" v="14" actId="26606"/>
          <ac:spMkLst>
            <pc:docMk/>
            <pc:sldMk cId="400071457" sldId="256"/>
            <ac:spMk id="71" creationId="{DD6138DB-057B-45F7-A5F4-E7BFDA20D02C}"/>
          </ac:spMkLst>
        </pc:spChg>
        <pc:spChg chg="add del">
          <ac:chgData name="Martin Lynov" userId="21f8322f-a08c-46cd-94af-a5d6dc22a65d" providerId="ADAL" clId="{2D35B402-253D-46A2-8C35-602DAB7F03A2}" dt="2021-03-19T08:24:51.577" v="14" actId="26606"/>
          <ac:spMkLst>
            <pc:docMk/>
            <pc:sldMk cId="400071457" sldId="256"/>
            <ac:spMk id="72" creationId="{79A54AB1-B64F-4843-BFAB-81CB74E66B65}"/>
          </ac:spMkLst>
        </pc:spChg>
        <pc:spChg chg="add del">
          <ac:chgData name="Martin Lynov" userId="21f8322f-a08c-46cd-94af-a5d6dc22a65d" providerId="ADAL" clId="{2D35B402-253D-46A2-8C35-602DAB7F03A2}" dt="2021-03-19T08:24:52.664" v="16" actId="26606"/>
          <ac:spMkLst>
            <pc:docMk/>
            <pc:sldMk cId="400071457" sldId="256"/>
            <ac:spMk id="74" creationId="{74426AB7-D619-4515-962A-BC83909EC015}"/>
          </ac:spMkLst>
        </pc:spChg>
        <pc:spChg chg="add del">
          <ac:chgData name="Martin Lynov" userId="21f8322f-a08c-46cd-94af-a5d6dc22a65d" providerId="ADAL" clId="{2D35B402-253D-46A2-8C35-602DAB7F03A2}" dt="2021-03-19T08:24:52.664" v="16" actId="26606"/>
          <ac:spMkLst>
            <pc:docMk/>
            <pc:sldMk cId="400071457" sldId="256"/>
            <ac:spMk id="75" creationId="{DE47DF98-723F-4AAC-ABCF-CACBC438F78F}"/>
          </ac:spMkLst>
        </pc:spChg>
        <pc:spChg chg="add del">
          <ac:chgData name="Martin Lynov" userId="21f8322f-a08c-46cd-94af-a5d6dc22a65d" providerId="ADAL" clId="{2D35B402-253D-46A2-8C35-602DAB7F03A2}" dt="2021-03-19T08:29:15.746" v="71"/>
          <ac:spMkLst>
            <pc:docMk/>
            <pc:sldMk cId="400071457" sldId="256"/>
            <ac:spMk id="78" creationId="{35555856-9970-4BC3-9AA9-6A917F53AFBD}"/>
          </ac:spMkLst>
        </pc:spChg>
        <pc:spChg chg="add del">
          <ac:chgData name="Martin Lynov" userId="21f8322f-a08c-46cd-94af-a5d6dc22a65d" providerId="ADAL" clId="{2D35B402-253D-46A2-8C35-602DAB7F03A2}" dt="2021-03-19T08:29:15.746" v="71"/>
          <ac:spMkLst>
            <pc:docMk/>
            <pc:sldMk cId="400071457" sldId="256"/>
            <ac:spMk id="80" creationId="{13722DD7-BA73-4776-93A3-94491FEF7260}"/>
          </ac:spMkLst>
        </pc:spChg>
        <pc:grpChg chg="add del">
          <ac:chgData name="Martin Lynov" userId="21f8322f-a08c-46cd-94af-a5d6dc22a65d" providerId="ADAL" clId="{2D35B402-253D-46A2-8C35-602DAB7F03A2}" dt="2021-03-19T08:24:46.512" v="10" actId="26606"/>
          <ac:grpSpMkLst>
            <pc:docMk/>
            <pc:sldMk cId="400071457" sldId="256"/>
            <ac:grpSpMk id="50" creationId="{A7EA17DF-8D42-4599-A066-12036B429F8F}"/>
          </ac:grpSpMkLst>
        </pc:grpChg>
        <pc:grpChg chg="add del">
          <ac:chgData name="Martin Lynov" userId="21f8322f-a08c-46cd-94af-a5d6dc22a65d" providerId="ADAL" clId="{2D35B402-253D-46A2-8C35-602DAB7F03A2}" dt="2021-03-19T08:24:46.512" v="10" actId="26606"/>
          <ac:grpSpMkLst>
            <pc:docMk/>
            <pc:sldMk cId="400071457" sldId="256"/>
            <ac:grpSpMk id="52" creationId="{50483D03-B230-4400-8301-33F3412829ED}"/>
          </ac:grpSpMkLst>
        </pc:grpChg>
        <pc:picChg chg="add mod ord">
          <ac:chgData name="Martin Lynov" userId="21f8322f-a08c-46cd-94af-a5d6dc22a65d" providerId="ADAL" clId="{2D35B402-253D-46A2-8C35-602DAB7F03A2}" dt="2021-03-19T08:41:32.143" v="262" actId="1440"/>
          <ac:picMkLst>
            <pc:docMk/>
            <pc:sldMk cId="400071457" sldId="256"/>
            <ac:picMk id="5" creationId="{F8C026EF-1D7F-4DF0-88F8-04BF3A27DB29}"/>
          </ac:picMkLst>
        </pc:picChg>
        <pc:picChg chg="add del">
          <ac:chgData name="Martin Lynov" userId="21f8322f-a08c-46cd-94af-a5d6dc22a65d" providerId="ADAL" clId="{2D35B402-253D-46A2-8C35-602DAB7F03A2}" dt="2021-03-19T08:24:50.923" v="12" actId="26606"/>
          <ac:picMkLst>
            <pc:docMk/>
            <pc:sldMk cId="400071457" sldId="256"/>
            <ac:picMk id="56" creationId="{7F487851-BFAF-46D8-A1ED-50CAD6E46F59}"/>
          </ac:picMkLst>
        </pc:picChg>
        <pc:picChg chg="add del">
          <ac:chgData name="Martin Lynov" userId="21f8322f-a08c-46cd-94af-a5d6dc22a65d" providerId="ADAL" clId="{2D35B402-253D-46A2-8C35-602DAB7F03A2}" dt="2021-03-19T08:29:15.746" v="71"/>
          <ac:picMkLst>
            <pc:docMk/>
            <pc:sldMk cId="400071457" sldId="256"/>
            <ac:picMk id="79" creationId="{7F487851-BFAF-46D8-A1ED-50CAD6E46F59}"/>
          </ac:picMkLst>
        </pc:picChg>
        <pc:cxnChg chg="add del">
          <ac:chgData name="Martin Lynov" userId="21f8322f-a08c-46cd-94af-a5d6dc22a65d" providerId="ADAL" clId="{2D35B402-253D-46A2-8C35-602DAB7F03A2}" dt="2021-03-19T08:24:38.432" v="4" actId="26606"/>
          <ac:cxnSpMkLst>
            <pc:docMk/>
            <pc:sldMk cId="400071457" sldId="256"/>
            <ac:cxnSpMk id="40" creationId="{EA29FC7C-9308-4FDE-8DCA-405668055B0F}"/>
          </ac:cxnSpMkLst>
        </pc:cxnChg>
        <pc:cxnChg chg="add del">
          <ac:chgData name="Martin Lynov" userId="21f8322f-a08c-46cd-94af-a5d6dc22a65d" providerId="ADAL" clId="{2D35B402-253D-46A2-8C35-602DAB7F03A2}" dt="2021-03-19T08:24:45.250" v="8" actId="26606"/>
          <ac:cxnSpMkLst>
            <pc:docMk/>
            <pc:sldMk cId="400071457" sldId="256"/>
            <ac:cxnSpMk id="47" creationId="{E126E481-B945-4179-BD79-05E96E9B29E1}"/>
          </ac:cxnSpMkLst>
        </pc:cxnChg>
        <pc:cxnChg chg="add del">
          <ac:chgData name="Martin Lynov" userId="21f8322f-a08c-46cd-94af-a5d6dc22a65d" providerId="ADAL" clId="{2D35B402-253D-46A2-8C35-602DAB7F03A2}" dt="2021-03-19T08:24:52.664" v="16" actId="26606"/>
          <ac:cxnSpMkLst>
            <pc:docMk/>
            <pc:sldMk cId="400071457" sldId="256"/>
            <ac:cxnSpMk id="76" creationId="{EA29FC7C-9308-4FDE-8DCA-405668055B0F}"/>
          </ac:cxnSpMkLst>
        </pc:cxnChg>
      </pc:sldChg>
      <pc:sldChg chg="addSp delSp modSp new mod setBg setClrOvrMap">
        <pc:chgData name="Martin Lynov" userId="21f8322f-a08c-46cd-94af-a5d6dc22a65d" providerId="ADAL" clId="{2D35B402-253D-46A2-8C35-602DAB7F03A2}" dt="2021-03-19T09:01:05.489" v="553" actId="120"/>
        <pc:sldMkLst>
          <pc:docMk/>
          <pc:sldMk cId="3680199710" sldId="257"/>
        </pc:sldMkLst>
        <pc:spChg chg="mod">
          <ac:chgData name="Martin Lynov" userId="21f8322f-a08c-46cd-94af-a5d6dc22a65d" providerId="ADAL" clId="{2D35B402-253D-46A2-8C35-602DAB7F03A2}" dt="2021-03-19T08:57:41.921" v="484" actId="255"/>
          <ac:spMkLst>
            <pc:docMk/>
            <pc:sldMk cId="3680199710" sldId="257"/>
            <ac:spMk id="2" creationId="{0FA1D32A-75C2-4863-90D4-0C699F8253A3}"/>
          </ac:spMkLst>
        </pc:spChg>
        <pc:spChg chg="mod">
          <ac:chgData name="Martin Lynov" userId="21f8322f-a08c-46cd-94af-a5d6dc22a65d" providerId="ADAL" clId="{2D35B402-253D-46A2-8C35-602DAB7F03A2}" dt="2021-03-19T09:01:05.489" v="553" actId="120"/>
          <ac:spMkLst>
            <pc:docMk/>
            <pc:sldMk cId="3680199710" sldId="257"/>
            <ac:spMk id="3" creationId="{A00229F9-D5B4-4A06-8CDB-E8BB2E0A3981}"/>
          </ac:spMkLst>
        </pc:spChg>
        <pc:spChg chg="add del">
          <ac:chgData name="Martin Lynov" userId="21f8322f-a08c-46cd-94af-a5d6dc22a65d" providerId="ADAL" clId="{2D35B402-253D-46A2-8C35-602DAB7F03A2}" dt="2021-03-19T08:36:55.573" v="143" actId="26606"/>
          <ac:spMkLst>
            <pc:docMk/>
            <pc:sldMk cId="3680199710" sldId="257"/>
            <ac:spMk id="9" creationId="{B2EC7880-C5D9-40A8-A6B0-3198AD07AD1B}"/>
          </ac:spMkLst>
        </pc:spChg>
        <pc:spChg chg="add del">
          <ac:chgData name="Martin Lynov" userId="21f8322f-a08c-46cd-94af-a5d6dc22a65d" providerId="ADAL" clId="{2D35B402-253D-46A2-8C35-602DAB7F03A2}" dt="2021-03-19T08:36:56.817" v="145" actId="26606"/>
          <ac:spMkLst>
            <pc:docMk/>
            <pc:sldMk cId="3680199710" sldId="257"/>
            <ac:spMk id="11" creationId="{B2EC7880-C5D9-40A8-A6B0-3198AD07AD1B}"/>
          </ac:spMkLst>
        </pc:spChg>
        <pc:spChg chg="add del">
          <ac:chgData name="Martin Lynov" userId="21f8322f-a08c-46cd-94af-a5d6dc22a65d" providerId="ADAL" clId="{2D35B402-253D-46A2-8C35-602DAB7F03A2}" dt="2021-03-19T08:37:01.043" v="147" actId="26606"/>
          <ac:spMkLst>
            <pc:docMk/>
            <pc:sldMk cId="3680199710" sldId="257"/>
            <ac:spMk id="14" creationId="{B2EC7880-C5D9-40A8-A6B0-3198AD07AD1B}"/>
          </ac:spMkLst>
        </pc:spChg>
        <pc:spChg chg="add del">
          <ac:chgData name="Martin Lynov" userId="21f8322f-a08c-46cd-94af-a5d6dc22a65d" providerId="ADAL" clId="{2D35B402-253D-46A2-8C35-602DAB7F03A2}" dt="2021-03-19T08:37:02.148" v="149" actId="26606"/>
          <ac:spMkLst>
            <pc:docMk/>
            <pc:sldMk cId="3680199710" sldId="257"/>
            <ac:spMk id="17" creationId="{B2EC7880-C5D9-40A8-A6B0-3198AD07AD1B}"/>
          </ac:spMkLst>
        </pc:spChg>
        <pc:spChg chg="add">
          <ac:chgData name="Martin Lynov" userId="21f8322f-a08c-46cd-94af-a5d6dc22a65d" providerId="ADAL" clId="{2D35B402-253D-46A2-8C35-602DAB7F03A2}" dt="2021-03-19T08:37:02.171" v="150" actId="26606"/>
          <ac:spMkLst>
            <pc:docMk/>
            <pc:sldMk cId="3680199710" sldId="257"/>
            <ac:spMk id="20" creationId="{B2EC7880-C5D9-40A8-A6B0-3198AD07AD1B}"/>
          </ac:spMkLst>
        </pc:spChg>
        <pc:picChg chg="add del">
          <ac:chgData name="Martin Lynov" userId="21f8322f-a08c-46cd-94af-a5d6dc22a65d" providerId="ADAL" clId="{2D35B402-253D-46A2-8C35-602DAB7F03A2}" dt="2021-03-19T08:36:55.573" v="143" actId="26606"/>
          <ac:picMkLst>
            <pc:docMk/>
            <pc:sldMk cId="3680199710" sldId="257"/>
            <ac:picMk id="5" creationId="{86629526-9F84-4A30-98CB-B9CE95B25E84}"/>
          </ac:picMkLst>
        </pc:picChg>
        <pc:picChg chg="add del">
          <ac:chgData name="Martin Lynov" userId="21f8322f-a08c-46cd-94af-a5d6dc22a65d" providerId="ADAL" clId="{2D35B402-253D-46A2-8C35-602DAB7F03A2}" dt="2021-03-19T08:36:56.817" v="145" actId="26606"/>
          <ac:picMkLst>
            <pc:docMk/>
            <pc:sldMk cId="3680199710" sldId="257"/>
            <ac:picMk id="12" creationId="{44F9A95D-3CCE-44A4-A9CE-B6D343E2E008}"/>
          </ac:picMkLst>
        </pc:picChg>
        <pc:picChg chg="add del">
          <ac:chgData name="Martin Lynov" userId="21f8322f-a08c-46cd-94af-a5d6dc22a65d" providerId="ADAL" clId="{2D35B402-253D-46A2-8C35-602DAB7F03A2}" dt="2021-03-19T08:37:01.043" v="147" actId="26606"/>
          <ac:picMkLst>
            <pc:docMk/>
            <pc:sldMk cId="3680199710" sldId="257"/>
            <ac:picMk id="15" creationId="{86629526-9F84-4A30-98CB-B9CE95B25E84}"/>
          </ac:picMkLst>
        </pc:picChg>
        <pc:picChg chg="add del">
          <ac:chgData name="Martin Lynov" userId="21f8322f-a08c-46cd-94af-a5d6dc22a65d" providerId="ADAL" clId="{2D35B402-253D-46A2-8C35-602DAB7F03A2}" dt="2021-03-19T08:37:02.148" v="149" actId="26606"/>
          <ac:picMkLst>
            <pc:docMk/>
            <pc:sldMk cId="3680199710" sldId="257"/>
            <ac:picMk id="18" creationId="{44F9A95D-3CCE-44A4-A9CE-B6D343E2E008}"/>
          </ac:picMkLst>
        </pc:picChg>
        <pc:picChg chg="add">
          <ac:chgData name="Martin Lynov" userId="21f8322f-a08c-46cd-94af-a5d6dc22a65d" providerId="ADAL" clId="{2D35B402-253D-46A2-8C35-602DAB7F03A2}" dt="2021-03-19T08:37:02.171" v="150" actId="26606"/>
          <ac:picMkLst>
            <pc:docMk/>
            <pc:sldMk cId="3680199710" sldId="257"/>
            <ac:picMk id="21" creationId="{86629526-9F84-4A30-98CB-B9CE95B25E84}"/>
          </ac:picMkLst>
        </pc:picChg>
      </pc:sldChg>
      <pc:sldChg chg="new">
        <pc:chgData name="Martin Lynov" userId="21f8322f-a08c-46cd-94af-a5d6dc22a65d" providerId="ADAL" clId="{2D35B402-253D-46A2-8C35-602DAB7F03A2}" dt="2021-03-19T08:34:10.950" v="76" actId="680"/>
        <pc:sldMkLst>
          <pc:docMk/>
          <pc:sldMk cId="1675335515" sldId="258"/>
        </pc:sldMkLst>
      </pc:sldChg>
      <pc:sldChg chg="new">
        <pc:chgData name="Martin Lynov" userId="21f8322f-a08c-46cd-94af-a5d6dc22a65d" providerId="ADAL" clId="{2D35B402-253D-46A2-8C35-602DAB7F03A2}" dt="2021-03-19T08:34:14.437" v="77" actId="680"/>
        <pc:sldMkLst>
          <pc:docMk/>
          <pc:sldMk cId="1316989545" sldId="259"/>
        </pc:sldMkLst>
      </pc:sldChg>
      <pc:sldChg chg="addSp delSp modSp mod setBg modClrScheme setClrOvrMap chgLayout">
        <pc:chgData name="Martin Lynov" userId="21f8322f-a08c-46cd-94af-a5d6dc22a65d" providerId="ADAL" clId="{2D35B402-253D-46A2-8C35-602DAB7F03A2}" dt="2021-03-19T10:28:26.197" v="3272" actId="14100"/>
        <pc:sldMkLst>
          <pc:docMk/>
          <pc:sldMk cId="1982763036" sldId="260"/>
        </pc:sldMkLst>
        <pc:spChg chg="mod ord">
          <ac:chgData name="Martin Lynov" userId="21f8322f-a08c-46cd-94af-a5d6dc22a65d" providerId="ADAL" clId="{2D35B402-253D-46A2-8C35-602DAB7F03A2}" dt="2021-03-19T10:14:00.770" v="3073" actId="1076"/>
          <ac:spMkLst>
            <pc:docMk/>
            <pc:sldMk cId="1982763036" sldId="260"/>
            <ac:spMk id="2" creationId="{3CC9BE1D-2857-4653-94CE-CAFA21DF6BB3}"/>
          </ac:spMkLst>
        </pc:spChg>
        <pc:spChg chg="del mod ord">
          <ac:chgData name="Martin Lynov" userId="21f8322f-a08c-46cd-94af-a5d6dc22a65d" providerId="ADAL" clId="{2D35B402-253D-46A2-8C35-602DAB7F03A2}" dt="2021-03-19T09:10:38.846" v="573" actId="700"/>
          <ac:spMkLst>
            <pc:docMk/>
            <pc:sldMk cId="1982763036" sldId="260"/>
            <ac:spMk id="3" creationId="{6C694C03-FEFB-4A14-8661-569A1241FA33}"/>
          </ac:spMkLst>
        </pc:spChg>
        <pc:spChg chg="add del mod ord">
          <ac:chgData name="Martin Lynov" userId="21f8322f-a08c-46cd-94af-a5d6dc22a65d" providerId="ADAL" clId="{2D35B402-253D-46A2-8C35-602DAB7F03A2}" dt="2021-03-19T09:11:43.861" v="575" actId="700"/>
          <ac:spMkLst>
            <pc:docMk/>
            <pc:sldMk cId="1982763036" sldId="260"/>
            <ac:spMk id="4" creationId="{39410DDD-6FB4-402B-B4F1-D046FD06E9AB}"/>
          </ac:spMkLst>
        </pc:spChg>
        <pc:spChg chg="add del mod ord">
          <ac:chgData name="Martin Lynov" userId="21f8322f-a08c-46cd-94af-a5d6dc22a65d" providerId="ADAL" clId="{2D35B402-253D-46A2-8C35-602DAB7F03A2}" dt="2021-03-19T09:11:43.861" v="575" actId="700"/>
          <ac:spMkLst>
            <pc:docMk/>
            <pc:sldMk cId="1982763036" sldId="260"/>
            <ac:spMk id="5" creationId="{17E154D2-03BA-422C-9CBE-4A55E237E219}"/>
          </ac:spMkLst>
        </pc:spChg>
        <pc:spChg chg="add del mod ord">
          <ac:chgData name="Martin Lynov" userId="21f8322f-a08c-46cd-94af-a5d6dc22a65d" providerId="ADAL" clId="{2D35B402-253D-46A2-8C35-602DAB7F03A2}" dt="2021-03-19T09:11:43.861" v="575" actId="700"/>
          <ac:spMkLst>
            <pc:docMk/>
            <pc:sldMk cId="1982763036" sldId="260"/>
            <ac:spMk id="6" creationId="{55645ECB-00A1-40ED-8CE3-3689BF3D3D9C}"/>
          </ac:spMkLst>
        </pc:spChg>
        <pc:spChg chg="add del mod ord">
          <ac:chgData name="Martin Lynov" userId="21f8322f-a08c-46cd-94af-a5d6dc22a65d" providerId="ADAL" clId="{2D35B402-253D-46A2-8C35-602DAB7F03A2}" dt="2021-03-19T09:11:43.861" v="575" actId="700"/>
          <ac:spMkLst>
            <pc:docMk/>
            <pc:sldMk cId="1982763036" sldId="260"/>
            <ac:spMk id="7" creationId="{64E458D3-686B-478B-96A3-7B2EAA494103}"/>
          </ac:spMkLst>
        </pc:spChg>
        <pc:spChg chg="add del mod ord">
          <ac:chgData name="Martin Lynov" userId="21f8322f-a08c-46cd-94af-a5d6dc22a65d" providerId="ADAL" clId="{2D35B402-253D-46A2-8C35-602DAB7F03A2}" dt="2021-03-19T09:13:30.479" v="576"/>
          <ac:spMkLst>
            <pc:docMk/>
            <pc:sldMk cId="1982763036" sldId="260"/>
            <ac:spMk id="8" creationId="{FF970ED5-4196-4DF4-ABDD-D6CF13019546}"/>
          </ac:spMkLst>
        </pc:spChg>
        <pc:spChg chg="add del mod ord">
          <ac:chgData name="Martin Lynov" userId="21f8322f-a08c-46cd-94af-a5d6dc22a65d" providerId="ADAL" clId="{2D35B402-253D-46A2-8C35-602DAB7F03A2}" dt="2021-03-19T09:19:43.057" v="615" actId="1032"/>
          <ac:spMkLst>
            <pc:docMk/>
            <pc:sldMk cId="1982763036" sldId="260"/>
            <ac:spMk id="9" creationId="{380D3D51-E48F-4472-BA65-A11E99BBCF39}"/>
          </ac:spMkLst>
        </pc:spChg>
        <pc:spChg chg="add del mod">
          <ac:chgData name="Martin Lynov" userId="21f8322f-a08c-46cd-94af-a5d6dc22a65d" providerId="ADAL" clId="{2D35B402-253D-46A2-8C35-602DAB7F03A2}" dt="2021-03-19T09:15:15.318" v="597"/>
          <ac:spMkLst>
            <pc:docMk/>
            <pc:sldMk cId="1982763036" sldId="260"/>
            <ac:spMk id="13" creationId="{3E42BCA6-5F89-4A91-B5B2-E675C86B740A}"/>
          </ac:spMkLst>
        </pc:spChg>
        <pc:spChg chg="add del">
          <ac:chgData name="Martin Lynov" userId="21f8322f-a08c-46cd-94af-a5d6dc22a65d" providerId="ADAL" clId="{2D35B402-253D-46A2-8C35-602DAB7F03A2}" dt="2021-03-19T09:13:39.643" v="579" actId="26606"/>
          <ac:spMkLst>
            <pc:docMk/>
            <pc:sldMk cId="1982763036" sldId="260"/>
            <ac:spMk id="44" creationId="{1996130F-9AB5-4DE9-8574-3AF891C5C172}"/>
          </ac:spMkLst>
        </pc:spChg>
        <pc:spChg chg="add del">
          <ac:chgData name="Martin Lynov" userId="21f8322f-a08c-46cd-94af-a5d6dc22a65d" providerId="ADAL" clId="{2D35B402-253D-46A2-8C35-602DAB7F03A2}" dt="2021-03-19T09:13:39.643" v="579" actId="26606"/>
          <ac:spMkLst>
            <pc:docMk/>
            <pc:sldMk cId="1982763036" sldId="260"/>
            <ac:spMk id="46" creationId="{7326F4E6-9131-42DA-97B2-0BA8D1E258AD}"/>
          </ac:spMkLst>
        </pc:spChg>
        <pc:spChg chg="add del">
          <ac:chgData name="Martin Lynov" userId="21f8322f-a08c-46cd-94af-a5d6dc22a65d" providerId="ADAL" clId="{2D35B402-253D-46A2-8C35-602DAB7F03A2}" dt="2021-03-19T09:13:39.643" v="579" actId="26606"/>
          <ac:spMkLst>
            <pc:docMk/>
            <pc:sldMk cId="1982763036" sldId="260"/>
            <ac:spMk id="48" creationId="{3F4C104D-5F30-4811-9376-566B26E4719A}"/>
          </ac:spMkLst>
        </pc:spChg>
        <pc:spChg chg="add del">
          <ac:chgData name="Martin Lynov" userId="21f8322f-a08c-46cd-94af-a5d6dc22a65d" providerId="ADAL" clId="{2D35B402-253D-46A2-8C35-602DAB7F03A2}" dt="2021-03-19T09:13:39.643" v="579" actId="26606"/>
          <ac:spMkLst>
            <pc:docMk/>
            <pc:sldMk cId="1982763036" sldId="260"/>
            <ac:spMk id="50" creationId="{0815E34B-5D02-4E01-A936-E8E1C0AB6F12}"/>
          </ac:spMkLst>
        </pc:spChg>
        <pc:spChg chg="add del">
          <ac:chgData name="Martin Lynov" userId="21f8322f-a08c-46cd-94af-a5d6dc22a65d" providerId="ADAL" clId="{2D35B402-253D-46A2-8C35-602DAB7F03A2}" dt="2021-03-19T09:13:39.643" v="579" actId="26606"/>
          <ac:spMkLst>
            <pc:docMk/>
            <pc:sldMk cId="1982763036" sldId="260"/>
            <ac:spMk id="52" creationId="{7DE3414B-B032-4710-A468-D3285E38C5FF}"/>
          </ac:spMkLst>
        </pc:spChg>
        <pc:spChg chg="add del">
          <ac:chgData name="Martin Lynov" userId="21f8322f-a08c-46cd-94af-a5d6dc22a65d" providerId="ADAL" clId="{2D35B402-253D-46A2-8C35-602DAB7F03A2}" dt="2021-03-19T09:13:49.426" v="583" actId="26606"/>
          <ac:spMkLst>
            <pc:docMk/>
            <pc:sldMk cId="1982763036" sldId="260"/>
            <ac:spMk id="56" creationId="{DE91395A-2D18-4AF6-A0AC-AAA7189FED11}"/>
          </ac:spMkLst>
        </pc:spChg>
        <pc:spChg chg="add del">
          <ac:chgData name="Martin Lynov" userId="21f8322f-a08c-46cd-94af-a5d6dc22a65d" providerId="ADAL" clId="{2D35B402-253D-46A2-8C35-602DAB7F03A2}" dt="2021-03-19T09:13:49.426" v="583" actId="26606"/>
          <ac:spMkLst>
            <pc:docMk/>
            <pc:sldMk cId="1982763036" sldId="260"/>
            <ac:spMk id="57" creationId="{A57352BE-A213-4040-BE8E-D4A925AD9DF8}"/>
          </ac:spMkLst>
        </pc:spChg>
        <pc:spChg chg="add del">
          <ac:chgData name="Martin Lynov" userId="21f8322f-a08c-46cd-94af-a5d6dc22a65d" providerId="ADAL" clId="{2D35B402-253D-46A2-8C35-602DAB7F03A2}" dt="2021-03-19T09:13:49.426" v="583" actId="26606"/>
          <ac:spMkLst>
            <pc:docMk/>
            <pc:sldMk cId="1982763036" sldId="260"/>
            <ac:spMk id="58" creationId="{B2EC7880-C5D9-40A8-A6B0-3198AD07AD1B}"/>
          </ac:spMkLst>
        </pc:spChg>
        <pc:spChg chg="add del">
          <ac:chgData name="Martin Lynov" userId="21f8322f-a08c-46cd-94af-a5d6dc22a65d" providerId="ADAL" clId="{2D35B402-253D-46A2-8C35-602DAB7F03A2}" dt="2021-03-19T09:14:38.338" v="594" actId="26606"/>
          <ac:spMkLst>
            <pc:docMk/>
            <pc:sldMk cId="1982763036" sldId="260"/>
            <ac:spMk id="91" creationId="{DE91395A-2D18-4AF6-A0AC-AAA7189FED11}"/>
          </ac:spMkLst>
        </pc:spChg>
        <pc:spChg chg="add del">
          <ac:chgData name="Martin Lynov" userId="21f8322f-a08c-46cd-94af-a5d6dc22a65d" providerId="ADAL" clId="{2D35B402-253D-46A2-8C35-602DAB7F03A2}" dt="2021-03-19T09:14:38.338" v="594" actId="26606"/>
          <ac:spMkLst>
            <pc:docMk/>
            <pc:sldMk cId="1982763036" sldId="260"/>
            <ac:spMk id="93" creationId="{A57352BE-A213-4040-BE8E-D4A925AD9DF8}"/>
          </ac:spMkLst>
        </pc:spChg>
        <pc:spChg chg="add del">
          <ac:chgData name="Martin Lynov" userId="21f8322f-a08c-46cd-94af-a5d6dc22a65d" providerId="ADAL" clId="{2D35B402-253D-46A2-8C35-602DAB7F03A2}" dt="2021-03-19T09:14:38.338" v="594" actId="26606"/>
          <ac:spMkLst>
            <pc:docMk/>
            <pc:sldMk cId="1982763036" sldId="260"/>
            <ac:spMk id="95" creationId="{B2EC7880-C5D9-40A8-A6B0-3198AD07AD1B}"/>
          </ac:spMkLst>
        </pc:spChg>
        <pc:spChg chg="add del">
          <ac:chgData name="Martin Lynov" userId="21f8322f-a08c-46cd-94af-a5d6dc22a65d" providerId="ADAL" clId="{2D35B402-253D-46A2-8C35-602DAB7F03A2}" dt="2021-03-19T09:14:38.338" v="594" actId="26606"/>
          <ac:spMkLst>
            <pc:docMk/>
            <pc:sldMk cId="1982763036" sldId="260"/>
            <ac:spMk id="97" creationId="{94543A62-A2AB-454A-878E-D3D9190D5FC7}"/>
          </ac:spMkLst>
        </pc:spChg>
        <pc:spChg chg="add">
          <ac:chgData name="Martin Lynov" userId="21f8322f-a08c-46cd-94af-a5d6dc22a65d" providerId="ADAL" clId="{2D35B402-253D-46A2-8C35-602DAB7F03A2}" dt="2021-03-19T09:15:41.243" v="605" actId="26606"/>
          <ac:spMkLst>
            <pc:docMk/>
            <pc:sldMk cId="1982763036" sldId="260"/>
            <ac:spMk id="98" creationId="{50553464-41F1-4160-9D02-7C5EC7013BDA}"/>
          </ac:spMkLst>
        </pc:spChg>
        <pc:spChg chg="add del">
          <ac:chgData name="Martin Lynov" userId="21f8322f-a08c-46cd-94af-a5d6dc22a65d" providerId="ADAL" clId="{2D35B402-253D-46A2-8C35-602DAB7F03A2}" dt="2021-03-19T09:14:38.338" v="594" actId="26606"/>
          <ac:spMkLst>
            <pc:docMk/>
            <pc:sldMk cId="1982763036" sldId="260"/>
            <ac:spMk id="99" creationId="{50553464-41F1-4160-9D02-7C5EC7013BDA}"/>
          </ac:spMkLst>
        </pc:spChg>
        <pc:spChg chg="add del">
          <ac:chgData name="Martin Lynov" userId="21f8322f-a08c-46cd-94af-a5d6dc22a65d" providerId="ADAL" clId="{2D35B402-253D-46A2-8C35-602DAB7F03A2}" dt="2021-03-19T09:14:14.981" v="585" actId="26606"/>
          <ac:spMkLst>
            <pc:docMk/>
            <pc:sldMk cId="1982763036" sldId="260"/>
            <ac:spMk id="132" creationId="{1996130F-9AB5-4DE9-8574-3AF891C5C172}"/>
          </ac:spMkLst>
        </pc:spChg>
        <pc:spChg chg="add del">
          <ac:chgData name="Martin Lynov" userId="21f8322f-a08c-46cd-94af-a5d6dc22a65d" providerId="ADAL" clId="{2D35B402-253D-46A2-8C35-602DAB7F03A2}" dt="2021-03-19T09:14:14.981" v="585" actId="26606"/>
          <ac:spMkLst>
            <pc:docMk/>
            <pc:sldMk cId="1982763036" sldId="260"/>
            <ac:spMk id="134" creationId="{7326F4E6-9131-42DA-97B2-0BA8D1E258AD}"/>
          </ac:spMkLst>
        </pc:spChg>
        <pc:spChg chg="add del">
          <ac:chgData name="Martin Lynov" userId="21f8322f-a08c-46cd-94af-a5d6dc22a65d" providerId="ADAL" clId="{2D35B402-253D-46A2-8C35-602DAB7F03A2}" dt="2021-03-19T09:14:14.981" v="585" actId="26606"/>
          <ac:spMkLst>
            <pc:docMk/>
            <pc:sldMk cId="1982763036" sldId="260"/>
            <ac:spMk id="136" creationId="{763516C8-F227-4B77-9AA7-61B9A0B78253}"/>
          </ac:spMkLst>
        </pc:spChg>
        <pc:spChg chg="add del">
          <ac:chgData name="Martin Lynov" userId="21f8322f-a08c-46cd-94af-a5d6dc22a65d" providerId="ADAL" clId="{2D35B402-253D-46A2-8C35-602DAB7F03A2}" dt="2021-03-19T09:14:14.981" v="585" actId="26606"/>
          <ac:spMkLst>
            <pc:docMk/>
            <pc:sldMk cId="1982763036" sldId="260"/>
            <ac:spMk id="138" creationId="{D91B420C-C4C8-44DF-96B2-FBD1014646FE}"/>
          </ac:spMkLst>
        </pc:spChg>
        <pc:spChg chg="add del">
          <ac:chgData name="Martin Lynov" userId="21f8322f-a08c-46cd-94af-a5d6dc22a65d" providerId="ADAL" clId="{2D35B402-253D-46A2-8C35-602DAB7F03A2}" dt="2021-03-19T09:14:22.844" v="587" actId="26606"/>
          <ac:spMkLst>
            <pc:docMk/>
            <pc:sldMk cId="1982763036" sldId="260"/>
            <ac:spMk id="142" creationId="{DE91395A-2D18-4AF6-A0AC-AAA7189FED11}"/>
          </ac:spMkLst>
        </pc:spChg>
        <pc:spChg chg="add del">
          <ac:chgData name="Martin Lynov" userId="21f8322f-a08c-46cd-94af-a5d6dc22a65d" providerId="ADAL" clId="{2D35B402-253D-46A2-8C35-602DAB7F03A2}" dt="2021-03-19T09:14:22.844" v="587" actId="26606"/>
          <ac:spMkLst>
            <pc:docMk/>
            <pc:sldMk cId="1982763036" sldId="260"/>
            <ac:spMk id="143" creationId="{A57352BE-A213-4040-BE8E-D4A925AD9DF8}"/>
          </ac:spMkLst>
        </pc:spChg>
        <pc:spChg chg="add del">
          <ac:chgData name="Martin Lynov" userId="21f8322f-a08c-46cd-94af-a5d6dc22a65d" providerId="ADAL" clId="{2D35B402-253D-46A2-8C35-602DAB7F03A2}" dt="2021-03-19T09:14:22.844" v="587" actId="26606"/>
          <ac:spMkLst>
            <pc:docMk/>
            <pc:sldMk cId="1982763036" sldId="260"/>
            <ac:spMk id="144" creationId="{B2EC7880-C5D9-40A8-A6B0-3198AD07AD1B}"/>
          </ac:spMkLst>
        </pc:spChg>
        <pc:spChg chg="add del">
          <ac:chgData name="Martin Lynov" userId="21f8322f-a08c-46cd-94af-a5d6dc22a65d" providerId="ADAL" clId="{2D35B402-253D-46A2-8C35-602DAB7F03A2}" dt="2021-03-19T09:15:24.250" v="600" actId="26606"/>
          <ac:spMkLst>
            <pc:docMk/>
            <pc:sldMk cId="1982763036" sldId="260"/>
            <ac:spMk id="145" creationId="{3F4C104D-5F30-4811-9376-566B26E4719A}"/>
          </ac:spMkLst>
        </pc:spChg>
        <pc:spChg chg="add del">
          <ac:chgData name="Martin Lynov" userId="21f8322f-a08c-46cd-94af-a5d6dc22a65d" providerId="ADAL" clId="{2D35B402-253D-46A2-8C35-602DAB7F03A2}" dt="2021-03-19T09:14:24.560" v="589" actId="26606"/>
          <ac:spMkLst>
            <pc:docMk/>
            <pc:sldMk cId="1982763036" sldId="260"/>
            <ac:spMk id="148" creationId="{1996130F-9AB5-4DE9-8574-3AF891C5C172}"/>
          </ac:spMkLst>
        </pc:spChg>
        <pc:spChg chg="add del">
          <ac:chgData name="Martin Lynov" userId="21f8322f-a08c-46cd-94af-a5d6dc22a65d" providerId="ADAL" clId="{2D35B402-253D-46A2-8C35-602DAB7F03A2}" dt="2021-03-19T09:14:24.560" v="589" actId="26606"/>
          <ac:spMkLst>
            <pc:docMk/>
            <pc:sldMk cId="1982763036" sldId="260"/>
            <ac:spMk id="149" creationId="{7326F4E6-9131-42DA-97B2-0BA8D1E258AD}"/>
          </ac:spMkLst>
        </pc:spChg>
        <pc:spChg chg="add del">
          <ac:chgData name="Martin Lynov" userId="21f8322f-a08c-46cd-94af-a5d6dc22a65d" providerId="ADAL" clId="{2D35B402-253D-46A2-8C35-602DAB7F03A2}" dt="2021-03-19T09:14:24.560" v="589" actId="26606"/>
          <ac:spMkLst>
            <pc:docMk/>
            <pc:sldMk cId="1982763036" sldId="260"/>
            <ac:spMk id="150" creationId="{763516C8-F227-4B77-9AA7-61B9A0B78253}"/>
          </ac:spMkLst>
        </pc:spChg>
        <pc:spChg chg="add del">
          <ac:chgData name="Martin Lynov" userId="21f8322f-a08c-46cd-94af-a5d6dc22a65d" providerId="ADAL" clId="{2D35B402-253D-46A2-8C35-602DAB7F03A2}" dt="2021-03-19T09:14:24.560" v="589" actId="26606"/>
          <ac:spMkLst>
            <pc:docMk/>
            <pc:sldMk cId="1982763036" sldId="260"/>
            <ac:spMk id="151" creationId="{D91B420C-C4C8-44DF-96B2-FBD1014646FE}"/>
          </ac:spMkLst>
        </pc:spChg>
        <pc:spChg chg="add del">
          <ac:chgData name="Martin Lynov" userId="21f8322f-a08c-46cd-94af-a5d6dc22a65d" providerId="ADAL" clId="{2D35B402-253D-46A2-8C35-602DAB7F03A2}" dt="2021-03-19T09:14:36.046" v="591" actId="26606"/>
          <ac:spMkLst>
            <pc:docMk/>
            <pc:sldMk cId="1982763036" sldId="260"/>
            <ac:spMk id="155" creationId="{DE91395A-2D18-4AF6-A0AC-AAA7189FED11}"/>
          </ac:spMkLst>
        </pc:spChg>
        <pc:spChg chg="add del">
          <ac:chgData name="Martin Lynov" userId="21f8322f-a08c-46cd-94af-a5d6dc22a65d" providerId="ADAL" clId="{2D35B402-253D-46A2-8C35-602DAB7F03A2}" dt="2021-03-19T09:14:36.046" v="591" actId="26606"/>
          <ac:spMkLst>
            <pc:docMk/>
            <pc:sldMk cId="1982763036" sldId="260"/>
            <ac:spMk id="156" creationId="{A57352BE-A213-4040-BE8E-D4A925AD9DF8}"/>
          </ac:spMkLst>
        </pc:spChg>
        <pc:spChg chg="add del">
          <ac:chgData name="Martin Lynov" userId="21f8322f-a08c-46cd-94af-a5d6dc22a65d" providerId="ADAL" clId="{2D35B402-253D-46A2-8C35-602DAB7F03A2}" dt="2021-03-19T09:14:36.046" v="591" actId="26606"/>
          <ac:spMkLst>
            <pc:docMk/>
            <pc:sldMk cId="1982763036" sldId="260"/>
            <ac:spMk id="157" creationId="{B2EC7880-C5D9-40A8-A6B0-3198AD07AD1B}"/>
          </ac:spMkLst>
        </pc:spChg>
        <pc:spChg chg="add del">
          <ac:chgData name="Martin Lynov" userId="21f8322f-a08c-46cd-94af-a5d6dc22a65d" providerId="ADAL" clId="{2D35B402-253D-46A2-8C35-602DAB7F03A2}" dt="2021-03-19T09:14:38.318" v="593" actId="26606"/>
          <ac:spMkLst>
            <pc:docMk/>
            <pc:sldMk cId="1982763036" sldId="260"/>
            <ac:spMk id="161" creationId="{1996130F-9AB5-4DE9-8574-3AF891C5C172}"/>
          </ac:spMkLst>
        </pc:spChg>
        <pc:spChg chg="add del">
          <ac:chgData name="Martin Lynov" userId="21f8322f-a08c-46cd-94af-a5d6dc22a65d" providerId="ADAL" clId="{2D35B402-253D-46A2-8C35-602DAB7F03A2}" dt="2021-03-19T09:14:38.318" v="593" actId="26606"/>
          <ac:spMkLst>
            <pc:docMk/>
            <pc:sldMk cId="1982763036" sldId="260"/>
            <ac:spMk id="162" creationId="{7326F4E6-9131-42DA-97B2-0BA8D1E258AD}"/>
          </ac:spMkLst>
        </pc:spChg>
        <pc:spChg chg="add del">
          <ac:chgData name="Martin Lynov" userId="21f8322f-a08c-46cd-94af-a5d6dc22a65d" providerId="ADAL" clId="{2D35B402-253D-46A2-8C35-602DAB7F03A2}" dt="2021-03-19T09:14:38.318" v="593" actId="26606"/>
          <ac:spMkLst>
            <pc:docMk/>
            <pc:sldMk cId="1982763036" sldId="260"/>
            <ac:spMk id="163" creationId="{3F4C104D-5F30-4811-9376-566B26E4719A}"/>
          </ac:spMkLst>
        </pc:spChg>
        <pc:spChg chg="add del">
          <ac:chgData name="Martin Lynov" userId="21f8322f-a08c-46cd-94af-a5d6dc22a65d" providerId="ADAL" clId="{2D35B402-253D-46A2-8C35-602DAB7F03A2}" dt="2021-03-19T09:14:38.318" v="593" actId="26606"/>
          <ac:spMkLst>
            <pc:docMk/>
            <pc:sldMk cId="1982763036" sldId="260"/>
            <ac:spMk id="164" creationId="{0815E34B-5D02-4E01-A936-E8E1C0AB6F12}"/>
          </ac:spMkLst>
        </pc:spChg>
        <pc:spChg chg="add del">
          <ac:chgData name="Martin Lynov" userId="21f8322f-a08c-46cd-94af-a5d6dc22a65d" providerId="ADAL" clId="{2D35B402-253D-46A2-8C35-602DAB7F03A2}" dt="2021-03-19T09:14:38.318" v="593" actId="26606"/>
          <ac:spMkLst>
            <pc:docMk/>
            <pc:sldMk cId="1982763036" sldId="260"/>
            <ac:spMk id="165" creationId="{7DE3414B-B032-4710-A468-D3285E38C5FF}"/>
          </ac:spMkLst>
        </pc:spChg>
        <pc:spChg chg="add del">
          <ac:chgData name="Martin Lynov" userId="21f8322f-a08c-46cd-94af-a5d6dc22a65d" providerId="ADAL" clId="{2D35B402-253D-46A2-8C35-602DAB7F03A2}" dt="2021-03-19T09:15:32.591" v="602" actId="26606"/>
          <ac:spMkLst>
            <pc:docMk/>
            <pc:sldMk cId="1982763036" sldId="260"/>
            <ac:spMk id="192" creationId="{7326F4E6-9131-42DA-97B2-0BA8D1E258AD}"/>
          </ac:spMkLst>
        </pc:spChg>
        <pc:spChg chg="add del">
          <ac:chgData name="Martin Lynov" userId="21f8322f-a08c-46cd-94af-a5d6dc22a65d" providerId="ADAL" clId="{2D35B402-253D-46A2-8C35-602DAB7F03A2}" dt="2021-03-19T09:14:52.850" v="595" actId="26606"/>
          <ac:spMkLst>
            <pc:docMk/>
            <pc:sldMk cId="1982763036" sldId="260"/>
            <ac:spMk id="193" creationId="{DE91395A-2D18-4AF6-A0AC-AAA7189FED11}"/>
          </ac:spMkLst>
        </pc:spChg>
        <pc:spChg chg="add del">
          <ac:chgData name="Martin Lynov" userId="21f8322f-a08c-46cd-94af-a5d6dc22a65d" providerId="ADAL" clId="{2D35B402-253D-46A2-8C35-602DAB7F03A2}" dt="2021-03-19T09:14:52.850" v="595" actId="26606"/>
          <ac:spMkLst>
            <pc:docMk/>
            <pc:sldMk cId="1982763036" sldId="260"/>
            <ac:spMk id="194" creationId="{A57352BE-A213-4040-BE8E-D4A925AD9DF8}"/>
          </ac:spMkLst>
        </pc:spChg>
        <pc:spChg chg="add del">
          <ac:chgData name="Martin Lynov" userId="21f8322f-a08c-46cd-94af-a5d6dc22a65d" providerId="ADAL" clId="{2D35B402-253D-46A2-8C35-602DAB7F03A2}" dt="2021-03-19T09:14:52.850" v="595" actId="26606"/>
          <ac:spMkLst>
            <pc:docMk/>
            <pc:sldMk cId="1982763036" sldId="260"/>
            <ac:spMk id="195" creationId="{B2EC7880-C5D9-40A8-A6B0-3198AD07AD1B}"/>
          </ac:spMkLst>
        </pc:spChg>
        <pc:spChg chg="add del">
          <ac:chgData name="Martin Lynov" userId="21f8322f-a08c-46cd-94af-a5d6dc22a65d" providerId="ADAL" clId="{2D35B402-253D-46A2-8C35-602DAB7F03A2}" dt="2021-03-19T09:15:32.612" v="603" actId="26606"/>
          <ac:spMkLst>
            <pc:docMk/>
            <pc:sldMk cId="1982763036" sldId="260"/>
            <ac:spMk id="228" creationId="{DE91395A-2D18-4AF6-A0AC-AAA7189FED11}"/>
          </ac:spMkLst>
        </pc:spChg>
        <pc:spChg chg="add del">
          <ac:chgData name="Martin Lynov" userId="21f8322f-a08c-46cd-94af-a5d6dc22a65d" providerId="ADAL" clId="{2D35B402-253D-46A2-8C35-602DAB7F03A2}" dt="2021-03-19T09:15:32.612" v="603" actId="26606"/>
          <ac:spMkLst>
            <pc:docMk/>
            <pc:sldMk cId="1982763036" sldId="260"/>
            <ac:spMk id="230" creationId="{A57352BE-A213-4040-BE8E-D4A925AD9DF8}"/>
          </ac:spMkLst>
        </pc:spChg>
        <pc:spChg chg="add del">
          <ac:chgData name="Martin Lynov" userId="21f8322f-a08c-46cd-94af-a5d6dc22a65d" providerId="ADAL" clId="{2D35B402-253D-46A2-8C35-602DAB7F03A2}" dt="2021-03-19T09:15:32.612" v="603" actId="26606"/>
          <ac:spMkLst>
            <pc:docMk/>
            <pc:sldMk cId="1982763036" sldId="260"/>
            <ac:spMk id="232" creationId="{B2EC7880-C5D9-40A8-A6B0-3198AD07AD1B}"/>
          </ac:spMkLst>
        </pc:spChg>
        <pc:spChg chg="add del">
          <ac:chgData name="Martin Lynov" userId="21f8322f-a08c-46cd-94af-a5d6dc22a65d" providerId="ADAL" clId="{2D35B402-253D-46A2-8C35-602DAB7F03A2}" dt="2021-03-19T09:15:32.612" v="603" actId="26606"/>
          <ac:spMkLst>
            <pc:docMk/>
            <pc:sldMk cId="1982763036" sldId="260"/>
            <ac:spMk id="234" creationId="{94543A62-A2AB-454A-878E-D3D9190D5FC7}"/>
          </ac:spMkLst>
        </pc:spChg>
        <pc:spChg chg="add">
          <ac:chgData name="Martin Lynov" userId="21f8322f-a08c-46cd-94af-a5d6dc22a65d" providerId="ADAL" clId="{2D35B402-253D-46A2-8C35-602DAB7F03A2}" dt="2021-03-19T09:15:41.243" v="605" actId="26606"/>
          <ac:spMkLst>
            <pc:docMk/>
            <pc:sldMk cId="1982763036" sldId="260"/>
            <ac:spMk id="235" creationId="{DE91395A-2D18-4AF6-A0AC-AAA7189FED11}"/>
          </ac:spMkLst>
        </pc:spChg>
        <pc:spChg chg="add del">
          <ac:chgData name="Martin Lynov" userId="21f8322f-a08c-46cd-94af-a5d6dc22a65d" providerId="ADAL" clId="{2D35B402-253D-46A2-8C35-602DAB7F03A2}" dt="2021-03-19T09:15:32.612" v="603" actId="26606"/>
          <ac:spMkLst>
            <pc:docMk/>
            <pc:sldMk cId="1982763036" sldId="260"/>
            <ac:spMk id="236" creationId="{50553464-41F1-4160-9D02-7C5EC7013BDA}"/>
          </ac:spMkLst>
        </pc:spChg>
        <pc:spChg chg="add">
          <ac:chgData name="Martin Lynov" userId="21f8322f-a08c-46cd-94af-a5d6dc22a65d" providerId="ADAL" clId="{2D35B402-253D-46A2-8C35-602DAB7F03A2}" dt="2021-03-19T09:15:41.243" v="605" actId="26606"/>
          <ac:spMkLst>
            <pc:docMk/>
            <pc:sldMk cId="1982763036" sldId="260"/>
            <ac:spMk id="237" creationId="{A57352BE-A213-4040-BE8E-D4A925AD9DF8}"/>
          </ac:spMkLst>
        </pc:spChg>
        <pc:spChg chg="add">
          <ac:chgData name="Martin Lynov" userId="21f8322f-a08c-46cd-94af-a5d6dc22a65d" providerId="ADAL" clId="{2D35B402-253D-46A2-8C35-602DAB7F03A2}" dt="2021-03-19T09:15:41.243" v="605" actId="26606"/>
          <ac:spMkLst>
            <pc:docMk/>
            <pc:sldMk cId="1982763036" sldId="260"/>
            <ac:spMk id="239" creationId="{B2EC7880-C5D9-40A8-A6B0-3198AD07AD1B}"/>
          </ac:spMkLst>
        </pc:spChg>
        <pc:spChg chg="add">
          <ac:chgData name="Martin Lynov" userId="21f8322f-a08c-46cd-94af-a5d6dc22a65d" providerId="ADAL" clId="{2D35B402-253D-46A2-8C35-602DAB7F03A2}" dt="2021-03-19T09:15:41.243" v="605" actId="26606"/>
          <ac:spMkLst>
            <pc:docMk/>
            <pc:sldMk cId="1982763036" sldId="260"/>
            <ac:spMk id="241" creationId="{94543A62-A2AB-454A-878E-D3D9190D5FC7}"/>
          </ac:spMkLst>
        </pc:spChg>
        <pc:spChg chg="add del">
          <ac:chgData name="Martin Lynov" userId="21f8322f-a08c-46cd-94af-a5d6dc22a65d" providerId="ADAL" clId="{2D35B402-253D-46A2-8C35-602DAB7F03A2}" dt="2021-03-19T09:15:24.250" v="600" actId="26606"/>
          <ac:spMkLst>
            <pc:docMk/>
            <pc:sldMk cId="1982763036" sldId="260"/>
            <ac:spMk id="243" creationId="{1996130F-9AB5-4DE9-8574-3AF891C5C172}"/>
          </ac:spMkLst>
        </pc:spChg>
        <pc:spChg chg="add del">
          <ac:chgData name="Martin Lynov" userId="21f8322f-a08c-46cd-94af-a5d6dc22a65d" providerId="ADAL" clId="{2D35B402-253D-46A2-8C35-602DAB7F03A2}" dt="2021-03-19T09:15:24.250" v="600" actId="26606"/>
          <ac:spMkLst>
            <pc:docMk/>
            <pc:sldMk cId="1982763036" sldId="260"/>
            <ac:spMk id="244" creationId="{7326F4E6-9131-42DA-97B2-0BA8D1E258AD}"/>
          </ac:spMkLst>
        </pc:spChg>
        <pc:spChg chg="add del">
          <ac:chgData name="Martin Lynov" userId="21f8322f-a08c-46cd-94af-a5d6dc22a65d" providerId="ADAL" clId="{2D35B402-253D-46A2-8C35-602DAB7F03A2}" dt="2021-03-19T09:15:24.250" v="600" actId="26606"/>
          <ac:spMkLst>
            <pc:docMk/>
            <pc:sldMk cId="1982763036" sldId="260"/>
            <ac:spMk id="245" creationId="{0815E34B-5D02-4E01-A936-E8E1C0AB6F12}"/>
          </ac:spMkLst>
        </pc:spChg>
        <pc:spChg chg="add del">
          <ac:chgData name="Martin Lynov" userId="21f8322f-a08c-46cd-94af-a5d6dc22a65d" providerId="ADAL" clId="{2D35B402-253D-46A2-8C35-602DAB7F03A2}" dt="2021-03-19T09:15:24.250" v="600" actId="26606"/>
          <ac:spMkLst>
            <pc:docMk/>
            <pc:sldMk cId="1982763036" sldId="260"/>
            <ac:spMk id="246" creationId="{7DE3414B-B032-4710-A468-D3285E38C5FF}"/>
          </ac:spMkLst>
        </pc:spChg>
        <pc:spChg chg="add del">
          <ac:chgData name="Martin Lynov" userId="21f8322f-a08c-46cd-94af-a5d6dc22a65d" providerId="ADAL" clId="{2D35B402-253D-46A2-8C35-602DAB7F03A2}" dt="2021-03-19T09:15:32.591" v="602" actId="26606"/>
          <ac:spMkLst>
            <pc:docMk/>
            <pc:sldMk cId="1982763036" sldId="260"/>
            <ac:spMk id="255" creationId="{1996130F-9AB5-4DE9-8574-3AF891C5C172}"/>
          </ac:spMkLst>
        </pc:spChg>
        <pc:spChg chg="add del">
          <ac:chgData name="Martin Lynov" userId="21f8322f-a08c-46cd-94af-a5d6dc22a65d" providerId="ADAL" clId="{2D35B402-253D-46A2-8C35-602DAB7F03A2}" dt="2021-03-19T09:15:41.243" v="605" actId="26606"/>
          <ac:spMkLst>
            <pc:docMk/>
            <pc:sldMk cId="1982763036" sldId="260"/>
            <ac:spMk id="264" creationId="{DE91395A-2D18-4AF6-A0AC-AAA7189FED11}"/>
          </ac:spMkLst>
        </pc:spChg>
        <pc:spChg chg="add del">
          <ac:chgData name="Martin Lynov" userId="21f8322f-a08c-46cd-94af-a5d6dc22a65d" providerId="ADAL" clId="{2D35B402-253D-46A2-8C35-602DAB7F03A2}" dt="2021-03-19T09:15:41.243" v="605" actId="26606"/>
          <ac:spMkLst>
            <pc:docMk/>
            <pc:sldMk cId="1982763036" sldId="260"/>
            <ac:spMk id="265" creationId="{A57352BE-A213-4040-BE8E-D4A925AD9DF8}"/>
          </ac:spMkLst>
        </pc:spChg>
        <pc:spChg chg="add del">
          <ac:chgData name="Martin Lynov" userId="21f8322f-a08c-46cd-94af-a5d6dc22a65d" providerId="ADAL" clId="{2D35B402-253D-46A2-8C35-602DAB7F03A2}" dt="2021-03-19T09:15:41.243" v="605" actId="26606"/>
          <ac:spMkLst>
            <pc:docMk/>
            <pc:sldMk cId="1982763036" sldId="260"/>
            <ac:spMk id="266" creationId="{B2EC7880-C5D9-40A8-A6B0-3198AD07AD1B}"/>
          </ac:spMkLst>
        </pc:spChg>
        <pc:spChg chg="add mod">
          <ac:chgData name="Martin Lynov" userId="21f8322f-a08c-46cd-94af-a5d6dc22a65d" providerId="ADAL" clId="{2D35B402-253D-46A2-8C35-602DAB7F03A2}" dt="2021-03-19T09:59:48.651" v="2500"/>
          <ac:spMkLst>
            <pc:docMk/>
            <pc:sldMk cId="1982763036" sldId="260"/>
            <ac:spMk id="289" creationId="{7BF8E149-4D82-4211-8903-3DCE16BE4B9E}"/>
          </ac:spMkLst>
        </pc:spChg>
        <pc:spChg chg="add mod">
          <ac:chgData name="Martin Lynov" userId="21f8322f-a08c-46cd-94af-a5d6dc22a65d" providerId="ADAL" clId="{2D35B402-253D-46A2-8C35-602DAB7F03A2}" dt="2021-03-19T10:28:26.197" v="3272" actId="14100"/>
          <ac:spMkLst>
            <pc:docMk/>
            <pc:sldMk cId="1982763036" sldId="260"/>
            <ac:spMk id="290" creationId="{B60A5223-6734-4C0D-9042-914CDAD16CD8}"/>
          </ac:spMkLst>
        </pc:spChg>
        <pc:spChg chg="add del mod">
          <ac:chgData name="Martin Lynov" userId="21f8322f-a08c-46cd-94af-a5d6dc22a65d" providerId="ADAL" clId="{2D35B402-253D-46A2-8C35-602DAB7F03A2}" dt="2021-03-19T10:02:49.403" v="2518" actId="478"/>
          <ac:spMkLst>
            <pc:docMk/>
            <pc:sldMk cId="1982763036" sldId="260"/>
            <ac:spMk id="291" creationId="{BA231EC9-EE5E-4D9D-BB33-B31A2F2CF793}"/>
          </ac:spMkLst>
        </pc:spChg>
        <pc:grpChg chg="add del">
          <ac:chgData name="Martin Lynov" userId="21f8322f-a08c-46cd-94af-a5d6dc22a65d" providerId="ADAL" clId="{2D35B402-253D-46A2-8C35-602DAB7F03A2}" dt="2021-03-19T09:13:39.643" v="579" actId="26606"/>
          <ac:grpSpMkLst>
            <pc:docMk/>
            <pc:sldMk cId="1982763036" sldId="260"/>
            <ac:grpSpMk id="16" creationId="{166BF9EE-F7AC-4FA5-AC7E-001B3A642F75}"/>
          </ac:grpSpMkLst>
        </pc:grpChg>
        <pc:grpChg chg="add del">
          <ac:chgData name="Martin Lynov" userId="21f8322f-a08c-46cd-94af-a5d6dc22a65d" providerId="ADAL" clId="{2D35B402-253D-46A2-8C35-602DAB7F03A2}" dt="2021-03-19T09:13:39.643" v="579" actId="26606"/>
          <ac:grpSpMkLst>
            <pc:docMk/>
            <pc:sldMk cId="1982763036" sldId="260"/>
            <ac:grpSpMk id="30" creationId="{E312DBA5-56D8-42B2-BA94-28168C2A6703}"/>
          </ac:grpSpMkLst>
        </pc:grpChg>
        <pc:grpChg chg="add del">
          <ac:chgData name="Martin Lynov" userId="21f8322f-a08c-46cd-94af-a5d6dc22a65d" providerId="ADAL" clId="{2D35B402-253D-46A2-8C35-602DAB7F03A2}" dt="2021-03-19T09:13:49.426" v="583" actId="26606"/>
          <ac:grpSpMkLst>
            <pc:docMk/>
            <pc:sldMk cId="1982763036" sldId="260"/>
            <ac:grpSpMk id="54" creationId="{7398C59F-5A18-487B-91D6-B955AACF2E50}"/>
          </ac:grpSpMkLst>
        </pc:grpChg>
        <pc:grpChg chg="add del">
          <ac:chgData name="Martin Lynov" userId="21f8322f-a08c-46cd-94af-a5d6dc22a65d" providerId="ADAL" clId="{2D35B402-253D-46A2-8C35-602DAB7F03A2}" dt="2021-03-19T09:13:49.426" v="583" actId="26606"/>
          <ac:grpSpMkLst>
            <pc:docMk/>
            <pc:sldMk cId="1982763036" sldId="260"/>
            <ac:grpSpMk id="55" creationId="{520234FB-542E-4550-9C2F-1B56FD41A1CA}"/>
          </ac:grpSpMkLst>
        </pc:grpChg>
        <pc:grpChg chg="add del">
          <ac:chgData name="Martin Lynov" userId="21f8322f-a08c-46cd-94af-a5d6dc22a65d" providerId="ADAL" clId="{2D35B402-253D-46A2-8C35-602DAB7F03A2}" dt="2021-03-19T09:14:38.338" v="594" actId="26606"/>
          <ac:grpSpMkLst>
            <pc:docMk/>
            <pc:sldMk cId="1982763036" sldId="260"/>
            <ac:grpSpMk id="63" creationId="{7398C59F-5A18-487B-91D6-B955AACF2E50}"/>
          </ac:grpSpMkLst>
        </pc:grpChg>
        <pc:grpChg chg="add del">
          <ac:chgData name="Martin Lynov" userId="21f8322f-a08c-46cd-94af-a5d6dc22a65d" providerId="ADAL" clId="{2D35B402-253D-46A2-8C35-602DAB7F03A2}" dt="2021-03-19T09:14:38.338" v="594" actId="26606"/>
          <ac:grpSpMkLst>
            <pc:docMk/>
            <pc:sldMk cId="1982763036" sldId="260"/>
            <ac:grpSpMk id="77" creationId="{520234FB-542E-4550-9C2F-1B56FD41A1CA}"/>
          </ac:grpSpMkLst>
        </pc:grpChg>
        <pc:grpChg chg="add del">
          <ac:chgData name="Martin Lynov" userId="21f8322f-a08c-46cd-94af-a5d6dc22a65d" providerId="ADAL" clId="{2D35B402-253D-46A2-8C35-602DAB7F03A2}" dt="2021-03-19T09:14:14.981" v="585" actId="26606"/>
          <ac:grpSpMkLst>
            <pc:docMk/>
            <pc:sldMk cId="1982763036" sldId="260"/>
            <ac:grpSpMk id="104" creationId="{166BF9EE-F7AC-4FA5-AC7E-001B3A642F75}"/>
          </ac:grpSpMkLst>
        </pc:grpChg>
        <pc:grpChg chg="add del">
          <ac:chgData name="Martin Lynov" userId="21f8322f-a08c-46cd-94af-a5d6dc22a65d" providerId="ADAL" clId="{2D35B402-253D-46A2-8C35-602DAB7F03A2}" dt="2021-03-19T09:15:24.250" v="600" actId="26606"/>
          <ac:grpSpMkLst>
            <pc:docMk/>
            <pc:sldMk cId="1982763036" sldId="260"/>
            <ac:grpSpMk id="113" creationId="{166BF9EE-F7AC-4FA5-AC7E-001B3A642F75}"/>
          </ac:grpSpMkLst>
        </pc:grpChg>
        <pc:grpChg chg="add del">
          <ac:chgData name="Martin Lynov" userId="21f8322f-a08c-46cd-94af-a5d6dc22a65d" providerId="ADAL" clId="{2D35B402-253D-46A2-8C35-602DAB7F03A2}" dt="2021-03-19T09:14:14.981" v="585" actId="26606"/>
          <ac:grpSpMkLst>
            <pc:docMk/>
            <pc:sldMk cId="1982763036" sldId="260"/>
            <ac:grpSpMk id="118" creationId="{E312DBA5-56D8-42B2-BA94-28168C2A6703}"/>
          </ac:grpSpMkLst>
        </pc:grpChg>
        <pc:grpChg chg="add del">
          <ac:chgData name="Martin Lynov" userId="21f8322f-a08c-46cd-94af-a5d6dc22a65d" providerId="ADAL" clId="{2D35B402-253D-46A2-8C35-602DAB7F03A2}" dt="2021-03-19T09:15:24.250" v="600" actId="26606"/>
          <ac:grpSpMkLst>
            <pc:docMk/>
            <pc:sldMk cId="1982763036" sldId="260"/>
            <ac:grpSpMk id="127" creationId="{E312DBA5-56D8-42B2-BA94-28168C2A6703}"/>
          </ac:grpSpMkLst>
        </pc:grpChg>
        <pc:grpChg chg="add del">
          <ac:chgData name="Martin Lynov" userId="21f8322f-a08c-46cd-94af-a5d6dc22a65d" providerId="ADAL" clId="{2D35B402-253D-46A2-8C35-602DAB7F03A2}" dt="2021-03-19T09:14:22.844" v="587" actId="26606"/>
          <ac:grpSpMkLst>
            <pc:docMk/>
            <pc:sldMk cId="1982763036" sldId="260"/>
            <ac:grpSpMk id="140" creationId="{7398C59F-5A18-487B-91D6-B955AACF2E50}"/>
          </ac:grpSpMkLst>
        </pc:grpChg>
        <pc:grpChg chg="add del">
          <ac:chgData name="Martin Lynov" userId="21f8322f-a08c-46cd-94af-a5d6dc22a65d" providerId="ADAL" clId="{2D35B402-253D-46A2-8C35-602DAB7F03A2}" dt="2021-03-19T09:14:22.844" v="587" actId="26606"/>
          <ac:grpSpMkLst>
            <pc:docMk/>
            <pc:sldMk cId="1982763036" sldId="260"/>
            <ac:grpSpMk id="141" creationId="{520234FB-542E-4550-9C2F-1B56FD41A1CA}"/>
          </ac:grpSpMkLst>
        </pc:grpChg>
        <pc:grpChg chg="add del">
          <ac:chgData name="Martin Lynov" userId="21f8322f-a08c-46cd-94af-a5d6dc22a65d" providerId="ADAL" clId="{2D35B402-253D-46A2-8C35-602DAB7F03A2}" dt="2021-03-19T09:14:24.560" v="589" actId="26606"/>
          <ac:grpSpMkLst>
            <pc:docMk/>
            <pc:sldMk cId="1982763036" sldId="260"/>
            <ac:grpSpMk id="146" creationId="{166BF9EE-F7AC-4FA5-AC7E-001B3A642F75}"/>
          </ac:grpSpMkLst>
        </pc:grpChg>
        <pc:grpChg chg="add del">
          <ac:chgData name="Martin Lynov" userId="21f8322f-a08c-46cd-94af-a5d6dc22a65d" providerId="ADAL" clId="{2D35B402-253D-46A2-8C35-602DAB7F03A2}" dt="2021-03-19T09:14:24.560" v="589" actId="26606"/>
          <ac:grpSpMkLst>
            <pc:docMk/>
            <pc:sldMk cId="1982763036" sldId="260"/>
            <ac:grpSpMk id="147" creationId="{E312DBA5-56D8-42B2-BA94-28168C2A6703}"/>
          </ac:grpSpMkLst>
        </pc:grpChg>
        <pc:grpChg chg="add del">
          <ac:chgData name="Martin Lynov" userId="21f8322f-a08c-46cd-94af-a5d6dc22a65d" providerId="ADAL" clId="{2D35B402-253D-46A2-8C35-602DAB7F03A2}" dt="2021-03-19T09:14:36.046" v="591" actId="26606"/>
          <ac:grpSpMkLst>
            <pc:docMk/>
            <pc:sldMk cId="1982763036" sldId="260"/>
            <ac:grpSpMk id="153" creationId="{7398C59F-5A18-487B-91D6-B955AACF2E50}"/>
          </ac:grpSpMkLst>
        </pc:grpChg>
        <pc:grpChg chg="add del">
          <ac:chgData name="Martin Lynov" userId="21f8322f-a08c-46cd-94af-a5d6dc22a65d" providerId="ADAL" clId="{2D35B402-253D-46A2-8C35-602DAB7F03A2}" dt="2021-03-19T09:14:36.046" v="591" actId="26606"/>
          <ac:grpSpMkLst>
            <pc:docMk/>
            <pc:sldMk cId="1982763036" sldId="260"/>
            <ac:grpSpMk id="154" creationId="{520234FB-542E-4550-9C2F-1B56FD41A1CA}"/>
          </ac:grpSpMkLst>
        </pc:grpChg>
        <pc:grpChg chg="add del">
          <ac:chgData name="Martin Lynov" userId="21f8322f-a08c-46cd-94af-a5d6dc22a65d" providerId="ADAL" clId="{2D35B402-253D-46A2-8C35-602DAB7F03A2}" dt="2021-03-19T09:14:38.318" v="593" actId="26606"/>
          <ac:grpSpMkLst>
            <pc:docMk/>
            <pc:sldMk cId="1982763036" sldId="260"/>
            <ac:grpSpMk id="159" creationId="{166BF9EE-F7AC-4FA5-AC7E-001B3A642F75}"/>
          </ac:grpSpMkLst>
        </pc:grpChg>
        <pc:grpChg chg="add del">
          <ac:chgData name="Martin Lynov" userId="21f8322f-a08c-46cd-94af-a5d6dc22a65d" providerId="ADAL" clId="{2D35B402-253D-46A2-8C35-602DAB7F03A2}" dt="2021-03-19T09:14:38.318" v="593" actId="26606"/>
          <ac:grpSpMkLst>
            <pc:docMk/>
            <pc:sldMk cId="1982763036" sldId="260"/>
            <ac:grpSpMk id="160" creationId="{E312DBA5-56D8-42B2-BA94-28168C2A6703}"/>
          </ac:grpSpMkLst>
        </pc:grpChg>
        <pc:grpChg chg="add del">
          <ac:chgData name="Martin Lynov" userId="21f8322f-a08c-46cd-94af-a5d6dc22a65d" providerId="ADAL" clId="{2D35B402-253D-46A2-8C35-602DAB7F03A2}" dt="2021-03-19T09:14:52.850" v="595" actId="26606"/>
          <ac:grpSpMkLst>
            <pc:docMk/>
            <pc:sldMk cId="1982763036" sldId="260"/>
            <ac:grpSpMk id="167" creationId="{7398C59F-5A18-487B-91D6-B955AACF2E50}"/>
          </ac:grpSpMkLst>
        </pc:grpChg>
        <pc:grpChg chg="add del">
          <ac:chgData name="Martin Lynov" userId="21f8322f-a08c-46cd-94af-a5d6dc22a65d" providerId="ADAL" clId="{2D35B402-253D-46A2-8C35-602DAB7F03A2}" dt="2021-03-19T09:14:52.850" v="595" actId="26606"/>
          <ac:grpSpMkLst>
            <pc:docMk/>
            <pc:sldMk cId="1982763036" sldId="260"/>
            <ac:grpSpMk id="180" creationId="{520234FB-542E-4550-9C2F-1B56FD41A1CA}"/>
          </ac:grpSpMkLst>
        </pc:grpChg>
        <pc:grpChg chg="add del">
          <ac:chgData name="Martin Lynov" userId="21f8322f-a08c-46cd-94af-a5d6dc22a65d" providerId="ADAL" clId="{2D35B402-253D-46A2-8C35-602DAB7F03A2}" dt="2021-03-19T09:15:32.612" v="603" actId="26606"/>
          <ac:grpSpMkLst>
            <pc:docMk/>
            <pc:sldMk cId="1982763036" sldId="260"/>
            <ac:grpSpMk id="200" creationId="{7398C59F-5A18-487B-91D6-B955AACF2E50}"/>
          </ac:grpSpMkLst>
        </pc:grpChg>
        <pc:grpChg chg="add del">
          <ac:chgData name="Martin Lynov" userId="21f8322f-a08c-46cd-94af-a5d6dc22a65d" providerId="ADAL" clId="{2D35B402-253D-46A2-8C35-602DAB7F03A2}" dt="2021-03-19T09:15:32.612" v="603" actId="26606"/>
          <ac:grpSpMkLst>
            <pc:docMk/>
            <pc:sldMk cId="1982763036" sldId="260"/>
            <ac:grpSpMk id="214" creationId="{520234FB-542E-4550-9C2F-1B56FD41A1CA}"/>
          </ac:grpSpMkLst>
        </pc:grpChg>
        <pc:grpChg chg="add del">
          <ac:chgData name="Martin Lynov" userId="21f8322f-a08c-46cd-94af-a5d6dc22a65d" providerId="ADAL" clId="{2D35B402-253D-46A2-8C35-602DAB7F03A2}" dt="2021-03-19T09:15:32.591" v="602" actId="26606"/>
          <ac:grpSpMkLst>
            <pc:docMk/>
            <pc:sldMk cId="1982763036" sldId="260"/>
            <ac:grpSpMk id="248" creationId="{166BF9EE-F7AC-4FA5-AC7E-001B3A642F75}"/>
          </ac:grpSpMkLst>
        </pc:grpChg>
        <pc:grpChg chg="add del">
          <ac:chgData name="Martin Lynov" userId="21f8322f-a08c-46cd-94af-a5d6dc22a65d" providerId="ADAL" clId="{2D35B402-253D-46A2-8C35-602DAB7F03A2}" dt="2021-03-19T09:15:32.591" v="602" actId="26606"/>
          <ac:grpSpMkLst>
            <pc:docMk/>
            <pc:sldMk cId="1982763036" sldId="260"/>
            <ac:grpSpMk id="250" creationId="{E312DBA5-56D8-42B2-BA94-28168C2A6703}"/>
          </ac:grpSpMkLst>
        </pc:grpChg>
        <pc:grpChg chg="add del">
          <ac:chgData name="Martin Lynov" userId="21f8322f-a08c-46cd-94af-a5d6dc22a65d" providerId="ADAL" clId="{2D35B402-253D-46A2-8C35-602DAB7F03A2}" dt="2021-03-19T09:15:41.243" v="605" actId="26606"/>
          <ac:grpSpMkLst>
            <pc:docMk/>
            <pc:sldMk cId="1982763036" sldId="260"/>
            <ac:grpSpMk id="257" creationId="{7398C59F-5A18-487B-91D6-B955AACF2E50}"/>
          </ac:grpSpMkLst>
        </pc:grpChg>
        <pc:grpChg chg="add del">
          <ac:chgData name="Martin Lynov" userId="21f8322f-a08c-46cd-94af-a5d6dc22a65d" providerId="ADAL" clId="{2D35B402-253D-46A2-8C35-602DAB7F03A2}" dt="2021-03-19T09:15:41.243" v="605" actId="26606"/>
          <ac:grpSpMkLst>
            <pc:docMk/>
            <pc:sldMk cId="1982763036" sldId="260"/>
            <ac:grpSpMk id="259" creationId="{520234FB-542E-4550-9C2F-1B56FD41A1CA}"/>
          </ac:grpSpMkLst>
        </pc:grpChg>
        <pc:grpChg chg="add">
          <ac:chgData name="Martin Lynov" userId="21f8322f-a08c-46cd-94af-a5d6dc22a65d" providerId="ADAL" clId="{2D35B402-253D-46A2-8C35-602DAB7F03A2}" dt="2021-03-19T09:15:41.243" v="605" actId="26606"/>
          <ac:grpSpMkLst>
            <pc:docMk/>
            <pc:sldMk cId="1982763036" sldId="260"/>
            <ac:grpSpMk id="268" creationId="{7398C59F-5A18-487B-91D6-B955AACF2E50}"/>
          </ac:grpSpMkLst>
        </pc:grpChg>
        <pc:grpChg chg="add">
          <ac:chgData name="Martin Lynov" userId="21f8322f-a08c-46cd-94af-a5d6dc22a65d" providerId="ADAL" clId="{2D35B402-253D-46A2-8C35-602DAB7F03A2}" dt="2021-03-19T09:15:41.243" v="605" actId="26606"/>
          <ac:grpSpMkLst>
            <pc:docMk/>
            <pc:sldMk cId="1982763036" sldId="260"/>
            <ac:grpSpMk id="280" creationId="{520234FB-542E-4550-9C2F-1B56FD41A1CA}"/>
          </ac:grpSpMkLst>
        </pc:grpChg>
        <pc:grpChg chg="add mod">
          <ac:chgData name="Martin Lynov" userId="21f8322f-a08c-46cd-94af-a5d6dc22a65d" providerId="ADAL" clId="{2D35B402-253D-46A2-8C35-602DAB7F03A2}" dt="2021-03-19T10:27:30.079" v="3259" actId="14100"/>
          <ac:grpSpMkLst>
            <pc:docMk/>
            <pc:sldMk cId="1982763036" sldId="260"/>
            <ac:grpSpMk id="288" creationId="{FDBE59C3-3BE3-4D2A-9030-B82C67059560}"/>
          </ac:grpSpMkLst>
        </pc:grpChg>
        <pc:graphicFrameChg chg="add mod modGraphic">
          <ac:chgData name="Martin Lynov" userId="21f8322f-a08c-46cd-94af-a5d6dc22a65d" providerId="ADAL" clId="{2D35B402-253D-46A2-8C35-602DAB7F03A2}" dt="2021-03-19T10:27:13.011" v="3254" actId="113"/>
          <ac:graphicFrameMkLst>
            <pc:docMk/>
            <pc:sldMk cId="1982763036" sldId="260"/>
            <ac:graphicFrameMk id="43" creationId="{CDCF7B96-AE27-4D7E-9668-ECC3050DC182}"/>
          </ac:graphicFrameMkLst>
        </pc:graphicFrameChg>
        <pc:graphicFrameChg chg="add del mod">
          <ac:chgData name="Martin Lynov" userId="21f8322f-a08c-46cd-94af-a5d6dc22a65d" providerId="ADAL" clId="{2D35B402-253D-46A2-8C35-602DAB7F03A2}" dt="2021-03-19T09:59:34.883" v="2499"/>
          <ac:graphicFrameMkLst>
            <pc:docMk/>
            <pc:sldMk cId="1982763036" sldId="260"/>
            <ac:graphicFrameMk id="267" creationId="{7274A42D-C215-401E-B6A1-4B752001CF0B}"/>
          </ac:graphicFrameMkLst>
        </pc:graphicFrameChg>
        <pc:picChg chg="add del mod ord">
          <ac:chgData name="Martin Lynov" userId="21f8322f-a08c-46cd-94af-a5d6dc22a65d" providerId="ADAL" clId="{2D35B402-253D-46A2-8C35-602DAB7F03A2}" dt="2021-03-19T09:15:08.554" v="596" actId="21"/>
          <ac:picMkLst>
            <pc:docMk/>
            <pc:sldMk cId="1982763036" sldId="260"/>
            <ac:picMk id="11" creationId="{70860579-4E66-4DD0-A8FF-E8CC96EBCB79}"/>
          </ac:picMkLst>
        </pc:picChg>
        <pc:picChg chg="add mod">
          <ac:chgData name="Martin Lynov" userId="21f8322f-a08c-46cd-94af-a5d6dc22a65d" providerId="ADAL" clId="{2D35B402-253D-46A2-8C35-602DAB7F03A2}" dt="2021-03-19T10:17:46.300" v="3240" actId="1076"/>
          <ac:picMkLst>
            <pc:docMk/>
            <pc:sldMk cId="1982763036" sldId="260"/>
            <ac:picMk id="15" creationId="{37B93535-1E59-45B1-9715-2D037A33612C}"/>
          </ac:picMkLst>
        </pc:picChg>
        <pc:picChg chg="add del">
          <ac:chgData name="Martin Lynov" userId="21f8322f-a08c-46cd-94af-a5d6dc22a65d" providerId="ADAL" clId="{2D35B402-253D-46A2-8C35-602DAB7F03A2}" dt="2021-03-19T10:02:18.967" v="2513" actId="21"/>
          <ac:picMkLst>
            <pc:docMk/>
            <pc:sldMk cId="1982763036" sldId="260"/>
            <ac:picMk id="45" creationId="{04790F91-8274-4739-860E-F06FDA3A273E}"/>
          </ac:picMkLst>
        </pc:picChg>
        <pc:picChg chg="add mod">
          <ac:chgData name="Martin Lynov" userId="21f8322f-a08c-46cd-94af-a5d6dc22a65d" providerId="ADAL" clId="{2D35B402-253D-46A2-8C35-602DAB7F03A2}" dt="2021-03-19T10:14:18.268" v="3075" actId="14100"/>
          <ac:picMkLst>
            <pc:docMk/>
            <pc:sldMk cId="1982763036" sldId="260"/>
            <ac:picMk id="47" creationId="{9F000E93-FB67-496D-9354-196D789DBA34}"/>
          </ac:picMkLst>
        </pc:picChg>
      </pc:sldChg>
    </pc:docChg>
  </pc:docChgLst>
  <pc:docChgLst>
    <pc:chgData name="Mikkel Emil Grøndahl Hansen" userId="S::mikk78d2@stud.kea.dk::1cbb3801-1557-43ff-b0b7-d7b836ba264e" providerId="AD" clId="Web-{34C25FBA-3BDF-4B4C-B0C9-C7DEE831B826}"/>
    <pc:docChg chg="modSld">
      <pc:chgData name="Mikkel Emil Grøndahl Hansen" userId="S::mikk78d2@stud.kea.dk::1cbb3801-1557-43ff-b0b7-d7b836ba264e" providerId="AD" clId="Web-{34C25FBA-3BDF-4B4C-B0C9-C7DEE831B826}" dt="2021-03-19T10:28:19.894" v="2" actId="20577"/>
      <pc:docMkLst>
        <pc:docMk/>
      </pc:docMkLst>
      <pc:sldChg chg="modSp">
        <pc:chgData name="Mikkel Emil Grøndahl Hansen" userId="S::mikk78d2@stud.kea.dk::1cbb3801-1557-43ff-b0b7-d7b836ba264e" providerId="AD" clId="Web-{34C25FBA-3BDF-4B4C-B0C9-C7DEE831B826}" dt="2021-03-19T10:28:19.894" v="2" actId="20577"/>
        <pc:sldMkLst>
          <pc:docMk/>
          <pc:sldMk cId="2689699930" sldId="265"/>
        </pc:sldMkLst>
        <pc:spChg chg="mod">
          <ac:chgData name="Mikkel Emil Grøndahl Hansen" userId="S::mikk78d2@stud.kea.dk::1cbb3801-1557-43ff-b0b7-d7b836ba264e" providerId="AD" clId="Web-{34C25FBA-3BDF-4B4C-B0C9-C7DEE831B826}" dt="2021-03-19T10:28:19.894" v="2" actId="20577"/>
          <ac:spMkLst>
            <pc:docMk/>
            <pc:sldMk cId="2689699930" sldId="265"/>
            <ac:spMk id="3" creationId="{6C694C03-FEFB-4A14-8661-569A1241FA33}"/>
          </ac:spMkLst>
        </pc:spChg>
      </pc:sldChg>
    </pc:docChg>
  </pc:docChgLst>
  <pc:docChgLst>
    <pc:chgData name="Christian Bøgvad Ruusunen" userId="d6d6799b-2b40-4c6d-a2f1-bfbad44a18a8" providerId="ADAL" clId="{ED35256F-982B-4F09-A22B-D78C475C9479}"/>
    <pc:docChg chg="undo custSel addSld delSld modSld sldOrd">
      <pc:chgData name="Christian Bøgvad Ruusunen" userId="d6d6799b-2b40-4c6d-a2f1-bfbad44a18a8" providerId="ADAL" clId="{ED35256F-982B-4F09-A22B-D78C475C9479}" dt="2021-03-19T10:18:15.212" v="2731" actId="26606"/>
      <pc:docMkLst>
        <pc:docMk/>
      </pc:docMkLst>
      <pc:sldChg chg="delSp modSp mod setClrOvrMap">
        <pc:chgData name="Christian Bøgvad Ruusunen" userId="d6d6799b-2b40-4c6d-a2f1-bfbad44a18a8" providerId="ADAL" clId="{ED35256F-982B-4F09-A22B-D78C475C9479}" dt="2021-03-19T09:34:56.977" v="2316" actId="26606"/>
        <pc:sldMkLst>
          <pc:docMk/>
          <pc:sldMk cId="3680199710" sldId="257"/>
        </pc:sldMkLst>
        <pc:spChg chg="mod">
          <ac:chgData name="Christian Bøgvad Ruusunen" userId="d6d6799b-2b40-4c6d-a2f1-bfbad44a18a8" providerId="ADAL" clId="{ED35256F-982B-4F09-A22B-D78C475C9479}" dt="2021-03-19T09:34:56.977" v="2316" actId="26606"/>
          <ac:spMkLst>
            <pc:docMk/>
            <pc:sldMk cId="3680199710" sldId="257"/>
            <ac:spMk id="2" creationId="{0FA1D32A-75C2-4863-90D4-0C699F8253A3}"/>
          </ac:spMkLst>
        </pc:spChg>
        <pc:spChg chg="mod">
          <ac:chgData name="Christian Bøgvad Ruusunen" userId="d6d6799b-2b40-4c6d-a2f1-bfbad44a18a8" providerId="ADAL" clId="{ED35256F-982B-4F09-A22B-D78C475C9479}" dt="2021-03-19T09:34:56.977" v="2316" actId="26606"/>
          <ac:spMkLst>
            <pc:docMk/>
            <pc:sldMk cId="3680199710" sldId="257"/>
            <ac:spMk id="3" creationId="{A00229F9-D5B4-4A06-8CDB-E8BB2E0A3981}"/>
          </ac:spMkLst>
        </pc:spChg>
        <pc:spChg chg="del">
          <ac:chgData name="Christian Bøgvad Ruusunen" userId="d6d6799b-2b40-4c6d-a2f1-bfbad44a18a8" providerId="ADAL" clId="{ED35256F-982B-4F09-A22B-D78C475C9479}" dt="2021-03-19T09:34:56.977" v="2316" actId="26606"/>
          <ac:spMkLst>
            <pc:docMk/>
            <pc:sldMk cId="3680199710" sldId="257"/>
            <ac:spMk id="20" creationId="{B2EC7880-C5D9-40A8-A6B0-3198AD07AD1B}"/>
          </ac:spMkLst>
        </pc:spChg>
        <pc:picChg chg="mod">
          <ac:chgData name="Christian Bøgvad Ruusunen" userId="d6d6799b-2b40-4c6d-a2f1-bfbad44a18a8" providerId="ADAL" clId="{ED35256F-982B-4F09-A22B-D78C475C9479}" dt="2021-03-19T09:34:56.977" v="2316" actId="26606"/>
          <ac:picMkLst>
            <pc:docMk/>
            <pc:sldMk cId="3680199710" sldId="257"/>
            <ac:picMk id="21" creationId="{86629526-9F84-4A30-98CB-B9CE95B25E84}"/>
          </ac:picMkLst>
        </pc:picChg>
      </pc:sldChg>
      <pc:sldChg chg="modSp del mod ord">
        <pc:chgData name="Christian Bøgvad Ruusunen" userId="d6d6799b-2b40-4c6d-a2f1-bfbad44a18a8" providerId="ADAL" clId="{ED35256F-982B-4F09-A22B-D78C475C9479}" dt="2021-03-19T08:58:13.203" v="88" actId="47"/>
        <pc:sldMkLst>
          <pc:docMk/>
          <pc:sldMk cId="1675335515" sldId="258"/>
        </pc:sldMkLst>
        <pc:spChg chg="mod">
          <ac:chgData name="Christian Bøgvad Ruusunen" userId="d6d6799b-2b40-4c6d-a2f1-bfbad44a18a8" providerId="ADAL" clId="{ED35256F-982B-4F09-A22B-D78C475C9479}" dt="2021-03-19T08:57:10.366" v="72" actId="20577"/>
          <ac:spMkLst>
            <pc:docMk/>
            <pc:sldMk cId="1675335515" sldId="258"/>
            <ac:spMk id="2" creationId="{8E2F88C8-8880-4117-AF7E-E3574CCBCC8D}"/>
          </ac:spMkLst>
        </pc:spChg>
        <pc:spChg chg="mod">
          <ac:chgData name="Christian Bøgvad Ruusunen" userId="d6d6799b-2b40-4c6d-a2f1-bfbad44a18a8" providerId="ADAL" clId="{ED35256F-982B-4F09-A22B-D78C475C9479}" dt="2021-03-19T08:57:51.184" v="84" actId="20577"/>
          <ac:spMkLst>
            <pc:docMk/>
            <pc:sldMk cId="1675335515" sldId="258"/>
            <ac:spMk id="3" creationId="{80EEDFF8-2614-4999-A04D-30C3B021857F}"/>
          </ac:spMkLst>
        </pc:spChg>
      </pc:sldChg>
      <pc:sldChg chg="addSp delSp modSp mod setBg">
        <pc:chgData name="Christian Bøgvad Ruusunen" userId="d6d6799b-2b40-4c6d-a2f1-bfbad44a18a8" providerId="ADAL" clId="{ED35256F-982B-4F09-A22B-D78C475C9479}" dt="2021-03-19T09:29:30.455" v="2283" actId="20577"/>
        <pc:sldMkLst>
          <pc:docMk/>
          <pc:sldMk cId="1316989545" sldId="259"/>
        </pc:sldMkLst>
        <pc:spChg chg="mod">
          <ac:chgData name="Christian Bøgvad Ruusunen" userId="d6d6799b-2b40-4c6d-a2f1-bfbad44a18a8" providerId="ADAL" clId="{ED35256F-982B-4F09-A22B-D78C475C9479}" dt="2021-03-19T09:28:51.674" v="2274" actId="26606"/>
          <ac:spMkLst>
            <pc:docMk/>
            <pc:sldMk cId="1316989545" sldId="259"/>
            <ac:spMk id="2" creationId="{3CC9BE1D-2857-4653-94CE-CAFA21DF6BB3}"/>
          </ac:spMkLst>
        </pc:spChg>
        <pc:spChg chg="mod">
          <ac:chgData name="Christian Bøgvad Ruusunen" userId="d6d6799b-2b40-4c6d-a2f1-bfbad44a18a8" providerId="ADAL" clId="{ED35256F-982B-4F09-A22B-D78C475C9479}" dt="2021-03-19T09:29:30.455" v="2283" actId="20577"/>
          <ac:spMkLst>
            <pc:docMk/>
            <pc:sldMk cId="1316989545" sldId="259"/>
            <ac:spMk id="3" creationId="{6C694C03-FEFB-4A14-8661-569A1241FA33}"/>
          </ac:spMkLst>
        </pc:spChg>
        <pc:spChg chg="add del">
          <ac:chgData name="Christian Bøgvad Ruusunen" userId="d6d6799b-2b40-4c6d-a2f1-bfbad44a18a8" providerId="ADAL" clId="{ED35256F-982B-4F09-A22B-D78C475C9479}" dt="2021-03-19T09:02:48.973" v="320" actId="26606"/>
          <ac:spMkLst>
            <pc:docMk/>
            <pc:sldMk cId="1316989545" sldId="259"/>
            <ac:spMk id="9" creationId="{3F4C104D-5F30-4811-9376-566B26E4719A}"/>
          </ac:spMkLst>
        </pc:spChg>
        <pc:spChg chg="add del">
          <ac:chgData name="Christian Bøgvad Ruusunen" userId="d6d6799b-2b40-4c6d-a2f1-bfbad44a18a8" providerId="ADAL" clId="{ED35256F-982B-4F09-A22B-D78C475C9479}" dt="2021-03-19T09:02:48.973" v="320" actId="26606"/>
          <ac:spMkLst>
            <pc:docMk/>
            <pc:sldMk cId="1316989545" sldId="259"/>
            <ac:spMk id="11" creationId="{0815E34B-5D02-4E01-A936-E8E1C0AB6F12}"/>
          </ac:spMkLst>
        </pc:spChg>
        <pc:spChg chg="add del">
          <ac:chgData name="Christian Bøgvad Ruusunen" userId="d6d6799b-2b40-4c6d-a2f1-bfbad44a18a8" providerId="ADAL" clId="{ED35256F-982B-4F09-A22B-D78C475C9479}" dt="2021-03-19T09:02:48.973" v="320" actId="26606"/>
          <ac:spMkLst>
            <pc:docMk/>
            <pc:sldMk cId="1316989545" sldId="259"/>
            <ac:spMk id="13" creationId="{7DE3414B-B032-4710-A468-D3285E38C5FF}"/>
          </ac:spMkLst>
        </pc:spChg>
        <pc:picChg chg="add mod">
          <ac:chgData name="Christian Bøgvad Ruusunen" userId="d6d6799b-2b40-4c6d-a2f1-bfbad44a18a8" providerId="ADAL" clId="{ED35256F-982B-4F09-A22B-D78C475C9479}" dt="2021-03-19T09:28:51.674" v="2274" actId="26606"/>
          <ac:picMkLst>
            <pc:docMk/>
            <pc:sldMk cId="1316989545" sldId="259"/>
            <ac:picMk id="4" creationId="{84F6AB12-7C89-4CBE-9669-4CFCC05DC66B}"/>
          </ac:picMkLst>
        </pc:picChg>
      </pc:sldChg>
      <pc:sldChg chg="modSp add mod ord">
        <pc:chgData name="Christian Bøgvad Ruusunen" userId="d6d6799b-2b40-4c6d-a2f1-bfbad44a18a8" providerId="ADAL" clId="{ED35256F-982B-4F09-A22B-D78C475C9479}" dt="2021-03-19T10:12:56.596" v="2322" actId="20577"/>
        <pc:sldMkLst>
          <pc:docMk/>
          <pc:sldMk cId="1982763036" sldId="260"/>
        </pc:sldMkLst>
        <pc:spChg chg="mod">
          <ac:chgData name="Christian Bøgvad Ruusunen" userId="d6d6799b-2b40-4c6d-a2f1-bfbad44a18a8" providerId="ADAL" clId="{ED35256F-982B-4F09-A22B-D78C475C9479}" dt="2021-03-19T08:58:20.662" v="107" actId="20577"/>
          <ac:spMkLst>
            <pc:docMk/>
            <pc:sldMk cId="1982763036" sldId="260"/>
            <ac:spMk id="2" creationId="{3CC9BE1D-2857-4653-94CE-CAFA21DF6BB3}"/>
          </ac:spMkLst>
        </pc:spChg>
        <pc:spChg chg="mod">
          <ac:chgData name="Christian Bøgvad Ruusunen" userId="d6d6799b-2b40-4c6d-a2f1-bfbad44a18a8" providerId="ADAL" clId="{ED35256F-982B-4F09-A22B-D78C475C9479}" dt="2021-03-19T08:58:41.536" v="146" actId="5793"/>
          <ac:spMkLst>
            <pc:docMk/>
            <pc:sldMk cId="1982763036" sldId="260"/>
            <ac:spMk id="3" creationId="{6C694C03-FEFB-4A14-8661-569A1241FA33}"/>
          </ac:spMkLst>
        </pc:spChg>
        <pc:graphicFrameChg chg="mod">
          <ac:chgData name="Christian Bøgvad Ruusunen" userId="d6d6799b-2b40-4c6d-a2f1-bfbad44a18a8" providerId="ADAL" clId="{ED35256F-982B-4F09-A22B-D78C475C9479}" dt="2021-03-19T10:12:56.596" v="2322" actId="20577"/>
          <ac:graphicFrameMkLst>
            <pc:docMk/>
            <pc:sldMk cId="1982763036" sldId="260"/>
            <ac:graphicFrameMk id="43" creationId="{CDCF7B96-AE27-4D7E-9668-ECC3050DC182}"/>
          </ac:graphicFrameMkLst>
        </pc:graphicFrameChg>
      </pc:sldChg>
      <pc:sldChg chg="addSp delSp modSp add mod setBg">
        <pc:chgData name="Christian Bøgvad Ruusunen" userId="d6d6799b-2b40-4c6d-a2f1-bfbad44a18a8" providerId="ADAL" clId="{ED35256F-982B-4F09-A22B-D78C475C9479}" dt="2021-03-19T09:28:50.023" v="2272" actId="26606"/>
        <pc:sldMkLst>
          <pc:docMk/>
          <pc:sldMk cId="2698049503" sldId="261"/>
        </pc:sldMkLst>
        <pc:spChg chg="mod">
          <ac:chgData name="Christian Bøgvad Ruusunen" userId="d6d6799b-2b40-4c6d-a2f1-bfbad44a18a8" providerId="ADAL" clId="{ED35256F-982B-4F09-A22B-D78C475C9479}" dt="2021-03-19T09:28:50.023" v="2272" actId="26606"/>
          <ac:spMkLst>
            <pc:docMk/>
            <pc:sldMk cId="2698049503" sldId="261"/>
            <ac:spMk id="2" creationId="{3CC9BE1D-2857-4653-94CE-CAFA21DF6BB3}"/>
          </ac:spMkLst>
        </pc:spChg>
        <pc:spChg chg="mod">
          <ac:chgData name="Christian Bøgvad Ruusunen" userId="d6d6799b-2b40-4c6d-a2f1-bfbad44a18a8" providerId="ADAL" clId="{ED35256F-982B-4F09-A22B-D78C475C9479}" dt="2021-03-19T09:28:50.023" v="2272" actId="26606"/>
          <ac:spMkLst>
            <pc:docMk/>
            <pc:sldMk cId="2698049503" sldId="261"/>
            <ac:spMk id="3" creationId="{6C694C03-FEFB-4A14-8661-569A1241FA33}"/>
          </ac:spMkLst>
        </pc:spChg>
        <pc:picChg chg="del mod">
          <ac:chgData name="Christian Bøgvad Ruusunen" userId="d6d6799b-2b40-4c6d-a2f1-bfbad44a18a8" providerId="ADAL" clId="{ED35256F-982B-4F09-A22B-D78C475C9479}" dt="2021-03-19T09:01:56.917" v="289" actId="478"/>
          <ac:picMkLst>
            <pc:docMk/>
            <pc:sldMk cId="2698049503" sldId="261"/>
            <ac:picMk id="4" creationId="{84F6AB12-7C89-4CBE-9669-4CFCC05DC66B}"/>
          </ac:picMkLst>
        </pc:picChg>
        <pc:picChg chg="add mod">
          <ac:chgData name="Christian Bøgvad Ruusunen" userId="d6d6799b-2b40-4c6d-a2f1-bfbad44a18a8" providerId="ADAL" clId="{ED35256F-982B-4F09-A22B-D78C475C9479}" dt="2021-03-19T09:28:50.023" v="2272" actId="26606"/>
          <ac:picMkLst>
            <pc:docMk/>
            <pc:sldMk cId="2698049503" sldId="261"/>
            <ac:picMk id="5" creationId="{8BF15722-D8E2-4362-AB09-BE7B4CF331C0}"/>
          </ac:picMkLst>
        </pc:picChg>
      </pc:sldChg>
      <pc:sldChg chg="addSp delSp modSp add mod setBg addAnim delAnim">
        <pc:chgData name="Christian Bøgvad Ruusunen" userId="d6d6799b-2b40-4c6d-a2f1-bfbad44a18a8" providerId="ADAL" clId="{ED35256F-982B-4F09-A22B-D78C475C9479}" dt="2021-03-19T09:29:13.036" v="2278" actId="27636"/>
        <pc:sldMkLst>
          <pc:docMk/>
          <pc:sldMk cId="533775198" sldId="262"/>
        </pc:sldMkLst>
        <pc:spChg chg="mod">
          <ac:chgData name="Christian Bøgvad Ruusunen" userId="d6d6799b-2b40-4c6d-a2f1-bfbad44a18a8" providerId="ADAL" clId="{ED35256F-982B-4F09-A22B-D78C475C9479}" dt="2021-03-19T09:28:56.299" v="2275" actId="26606"/>
          <ac:spMkLst>
            <pc:docMk/>
            <pc:sldMk cId="533775198" sldId="262"/>
            <ac:spMk id="2" creationId="{3CC9BE1D-2857-4653-94CE-CAFA21DF6BB3}"/>
          </ac:spMkLst>
        </pc:spChg>
        <pc:spChg chg="mod">
          <ac:chgData name="Christian Bøgvad Ruusunen" userId="d6d6799b-2b40-4c6d-a2f1-bfbad44a18a8" providerId="ADAL" clId="{ED35256F-982B-4F09-A22B-D78C475C9479}" dt="2021-03-19T09:29:13.036" v="2278" actId="27636"/>
          <ac:spMkLst>
            <pc:docMk/>
            <pc:sldMk cId="533775198" sldId="262"/>
            <ac:spMk id="3" creationId="{6C694C03-FEFB-4A14-8661-569A1241FA33}"/>
          </ac:spMkLst>
        </pc:spChg>
        <pc:spChg chg="add del mod">
          <ac:chgData name="Christian Bøgvad Ruusunen" userId="d6d6799b-2b40-4c6d-a2f1-bfbad44a18a8" providerId="ADAL" clId="{ED35256F-982B-4F09-A22B-D78C475C9479}" dt="2021-03-19T09:13:09.405" v="1021"/>
          <ac:spMkLst>
            <pc:docMk/>
            <pc:sldMk cId="533775198" sldId="262"/>
            <ac:spMk id="4" creationId="{580D4FE3-A372-4268-9774-51FF2D7AD1F1}"/>
          </ac:spMkLst>
        </pc:spChg>
        <pc:spChg chg="add del">
          <ac:chgData name="Christian Bøgvad Ruusunen" userId="d6d6799b-2b40-4c6d-a2f1-bfbad44a18a8" providerId="ADAL" clId="{ED35256F-982B-4F09-A22B-D78C475C9479}" dt="2021-03-19T09:03:23.591" v="324" actId="26606"/>
          <ac:spMkLst>
            <pc:docMk/>
            <pc:sldMk cId="533775198" sldId="262"/>
            <ac:spMk id="8" creationId="{CD306B45-25EE-434D-ABA9-A27B79320CFF}"/>
          </ac:spMkLst>
        </pc:spChg>
        <pc:spChg chg="add del">
          <ac:chgData name="Christian Bøgvad Ruusunen" userId="d6d6799b-2b40-4c6d-a2f1-bfbad44a18a8" providerId="ADAL" clId="{ED35256F-982B-4F09-A22B-D78C475C9479}" dt="2021-03-19T09:03:23.591" v="324" actId="26606"/>
          <ac:spMkLst>
            <pc:docMk/>
            <pc:sldMk cId="533775198" sldId="262"/>
            <ac:spMk id="10" creationId="{0A42F85E-4939-431E-8B4A-EC07C8E0AB65}"/>
          </ac:spMkLst>
        </pc:spChg>
        <pc:spChg chg="add del">
          <ac:chgData name="Christian Bøgvad Ruusunen" userId="d6d6799b-2b40-4c6d-a2f1-bfbad44a18a8" providerId="ADAL" clId="{ED35256F-982B-4F09-A22B-D78C475C9479}" dt="2021-03-19T09:03:28.142" v="327" actId="26606"/>
          <ac:spMkLst>
            <pc:docMk/>
            <pc:sldMk cId="533775198" sldId="262"/>
            <ac:spMk id="36" creationId="{CE6C63DC-BAE4-42B6-8FDF-F6467C2D23AC}"/>
          </ac:spMkLst>
        </pc:spChg>
        <pc:spChg chg="add del">
          <ac:chgData name="Christian Bøgvad Ruusunen" userId="d6d6799b-2b40-4c6d-a2f1-bfbad44a18a8" providerId="ADAL" clId="{ED35256F-982B-4F09-A22B-D78C475C9479}" dt="2021-03-19T09:03:28.142" v="327" actId="26606"/>
          <ac:spMkLst>
            <pc:docMk/>
            <pc:sldMk cId="533775198" sldId="262"/>
            <ac:spMk id="38" creationId="{5BD23F8E-2E78-4C84-8EFB-FE6C8ACB7F1F}"/>
          </ac:spMkLst>
        </pc:spChg>
        <pc:spChg chg="add del">
          <ac:chgData name="Christian Bøgvad Ruusunen" userId="d6d6799b-2b40-4c6d-a2f1-bfbad44a18a8" providerId="ADAL" clId="{ED35256F-982B-4F09-A22B-D78C475C9479}" dt="2021-03-19T09:03:28.142" v="327" actId="26606"/>
          <ac:spMkLst>
            <pc:docMk/>
            <pc:sldMk cId="533775198" sldId="262"/>
            <ac:spMk id="40" creationId="{57ABABA7-0420-4200-9B65-1C1967CE9373}"/>
          </ac:spMkLst>
        </pc:spChg>
        <pc:spChg chg="add del">
          <ac:chgData name="Christian Bøgvad Ruusunen" userId="d6d6799b-2b40-4c6d-a2f1-bfbad44a18a8" providerId="ADAL" clId="{ED35256F-982B-4F09-A22B-D78C475C9479}" dt="2021-03-19T09:03:28.142" v="327" actId="26606"/>
          <ac:spMkLst>
            <pc:docMk/>
            <pc:sldMk cId="533775198" sldId="262"/>
            <ac:spMk id="42" creationId="{A317EBE3-FF86-4DA1-BC9A-331F7F2144E9}"/>
          </ac:spMkLst>
        </pc:spChg>
        <pc:spChg chg="add del">
          <ac:chgData name="Christian Bøgvad Ruusunen" userId="d6d6799b-2b40-4c6d-a2f1-bfbad44a18a8" providerId="ADAL" clId="{ED35256F-982B-4F09-A22B-D78C475C9479}" dt="2021-03-19T09:12:31.549" v="1001" actId="26606"/>
          <ac:spMkLst>
            <pc:docMk/>
            <pc:sldMk cId="533775198" sldId="262"/>
            <ac:spMk id="72" creationId="{1310EFE2-B91D-47E7-B117-C2A802800A7C}"/>
          </ac:spMkLst>
        </pc:spChg>
        <pc:spChg chg="add del">
          <ac:chgData name="Christian Bøgvad Ruusunen" userId="d6d6799b-2b40-4c6d-a2f1-bfbad44a18a8" providerId="ADAL" clId="{ED35256F-982B-4F09-A22B-D78C475C9479}" dt="2021-03-19T09:12:31.549" v="1001" actId="26606"/>
          <ac:spMkLst>
            <pc:docMk/>
            <pc:sldMk cId="533775198" sldId="262"/>
            <ac:spMk id="77" creationId="{CE6C63DC-BAE4-42B6-8FDF-F6467C2D23AC}"/>
          </ac:spMkLst>
        </pc:spChg>
        <pc:spChg chg="add del">
          <ac:chgData name="Christian Bøgvad Ruusunen" userId="d6d6799b-2b40-4c6d-a2f1-bfbad44a18a8" providerId="ADAL" clId="{ED35256F-982B-4F09-A22B-D78C475C9479}" dt="2021-03-19T09:12:31.549" v="1001" actId="26606"/>
          <ac:spMkLst>
            <pc:docMk/>
            <pc:sldMk cId="533775198" sldId="262"/>
            <ac:spMk id="78" creationId="{5BD23F8E-2E78-4C84-8EFB-FE6C8ACB7F1F}"/>
          </ac:spMkLst>
        </pc:spChg>
        <pc:spChg chg="add del">
          <ac:chgData name="Christian Bøgvad Ruusunen" userId="d6d6799b-2b40-4c6d-a2f1-bfbad44a18a8" providerId="ADAL" clId="{ED35256F-982B-4F09-A22B-D78C475C9479}" dt="2021-03-19T09:12:31.549" v="1001" actId="26606"/>
          <ac:spMkLst>
            <pc:docMk/>
            <pc:sldMk cId="533775198" sldId="262"/>
            <ac:spMk id="79" creationId="{F81819F9-8CAC-4A6C-8F06-0482027F9736}"/>
          </ac:spMkLst>
        </pc:spChg>
        <pc:spChg chg="add del">
          <ac:chgData name="Christian Bøgvad Ruusunen" userId="d6d6799b-2b40-4c6d-a2f1-bfbad44a18a8" providerId="ADAL" clId="{ED35256F-982B-4F09-A22B-D78C475C9479}" dt="2021-03-19T09:12:31.549" v="1001" actId="26606"/>
          <ac:spMkLst>
            <pc:docMk/>
            <pc:sldMk cId="533775198" sldId="262"/>
            <ac:spMk id="80" creationId="{4A98CC08-AEC2-4E8F-8F52-0F5C6372DB4F}"/>
          </ac:spMkLst>
        </pc:spChg>
        <pc:spChg chg="add del">
          <ac:chgData name="Christian Bøgvad Ruusunen" userId="d6d6799b-2b40-4c6d-a2f1-bfbad44a18a8" providerId="ADAL" clId="{ED35256F-982B-4F09-A22B-D78C475C9479}" dt="2021-03-19T09:12:28.705" v="998" actId="26606"/>
          <ac:spMkLst>
            <pc:docMk/>
            <pc:sldMk cId="533775198" sldId="262"/>
            <ac:spMk id="87" creationId="{83030214-227F-42DB-9282-BBA6AF8D94A8}"/>
          </ac:spMkLst>
        </pc:spChg>
        <pc:spChg chg="add del">
          <ac:chgData name="Christian Bøgvad Ruusunen" userId="d6d6799b-2b40-4c6d-a2f1-bfbad44a18a8" providerId="ADAL" clId="{ED35256F-982B-4F09-A22B-D78C475C9479}" dt="2021-03-19T09:12:28.705" v="998" actId="26606"/>
          <ac:spMkLst>
            <pc:docMk/>
            <pc:sldMk cId="533775198" sldId="262"/>
            <ac:spMk id="89" creationId="{0D7A9289-BAD1-4A78-979F-A655C886DBF5}"/>
          </ac:spMkLst>
        </pc:spChg>
        <pc:spChg chg="add del">
          <ac:chgData name="Christian Bøgvad Ruusunen" userId="d6d6799b-2b40-4c6d-a2f1-bfbad44a18a8" providerId="ADAL" clId="{ED35256F-982B-4F09-A22B-D78C475C9479}" dt="2021-03-19T09:12:31.544" v="1000" actId="26606"/>
          <ac:spMkLst>
            <pc:docMk/>
            <pc:sldMk cId="533775198" sldId="262"/>
            <ac:spMk id="104" creationId="{0A46F010-D160-4609-8979-FFD8C1EA6C43}"/>
          </ac:spMkLst>
        </pc:spChg>
        <pc:spChg chg="add del">
          <ac:chgData name="Christian Bøgvad Ruusunen" userId="d6d6799b-2b40-4c6d-a2f1-bfbad44a18a8" providerId="ADAL" clId="{ED35256F-982B-4F09-A22B-D78C475C9479}" dt="2021-03-19T09:12:31.544" v="1000" actId="26606"/>
          <ac:spMkLst>
            <pc:docMk/>
            <pc:sldMk cId="533775198" sldId="262"/>
            <ac:spMk id="118" creationId="{81B8C4F6-C3AC-4C94-8EC7-E4F7B7E9CDB6}"/>
          </ac:spMkLst>
        </pc:spChg>
        <pc:spChg chg="add del">
          <ac:chgData name="Christian Bøgvad Ruusunen" userId="d6d6799b-2b40-4c6d-a2f1-bfbad44a18a8" providerId="ADAL" clId="{ED35256F-982B-4F09-A22B-D78C475C9479}" dt="2021-03-19T09:12:31.544" v="1000" actId="26606"/>
          <ac:spMkLst>
            <pc:docMk/>
            <pc:sldMk cId="533775198" sldId="262"/>
            <ac:spMk id="119" creationId="{91328346-8BAD-4616-B50B-5CFDA5648D6A}"/>
          </ac:spMkLst>
        </pc:spChg>
        <pc:spChg chg="add del">
          <ac:chgData name="Christian Bøgvad Ruusunen" userId="d6d6799b-2b40-4c6d-a2f1-bfbad44a18a8" providerId="ADAL" clId="{ED35256F-982B-4F09-A22B-D78C475C9479}" dt="2021-03-19T09:20:57.208" v="1633" actId="26606"/>
          <ac:spMkLst>
            <pc:docMk/>
            <pc:sldMk cId="533775198" sldId="262"/>
            <ac:spMk id="121" creationId="{83030214-227F-42DB-9282-BBA6AF8D94A8}"/>
          </ac:spMkLst>
        </pc:spChg>
        <pc:spChg chg="add del">
          <ac:chgData name="Christian Bøgvad Ruusunen" userId="d6d6799b-2b40-4c6d-a2f1-bfbad44a18a8" providerId="ADAL" clId="{ED35256F-982B-4F09-A22B-D78C475C9479}" dt="2021-03-19T09:20:57.208" v="1633" actId="26606"/>
          <ac:spMkLst>
            <pc:docMk/>
            <pc:sldMk cId="533775198" sldId="262"/>
            <ac:spMk id="122" creationId="{0D7A9289-BAD1-4A78-979F-A655C886DBF5}"/>
          </ac:spMkLst>
        </pc:spChg>
        <pc:grpChg chg="add del">
          <ac:chgData name="Christian Bøgvad Ruusunen" userId="d6d6799b-2b40-4c6d-a2f1-bfbad44a18a8" providerId="ADAL" clId="{ED35256F-982B-4F09-A22B-D78C475C9479}" dt="2021-03-19T09:03:23.591" v="324" actId="26606"/>
          <ac:grpSpMkLst>
            <pc:docMk/>
            <pc:sldMk cId="533775198" sldId="262"/>
            <ac:grpSpMk id="14" creationId="{5D2B17EF-74EB-4C33-B2E2-8E727B2E7D68}"/>
          </ac:grpSpMkLst>
        </pc:grpChg>
        <pc:grpChg chg="add del">
          <ac:chgData name="Christian Bøgvad Ruusunen" userId="d6d6799b-2b40-4c6d-a2f1-bfbad44a18a8" providerId="ADAL" clId="{ED35256F-982B-4F09-A22B-D78C475C9479}" dt="2021-03-19T09:03:28.142" v="327" actId="26606"/>
          <ac:grpSpMkLst>
            <pc:docMk/>
            <pc:sldMk cId="533775198" sldId="262"/>
            <ac:grpSpMk id="22" creationId="{0C4A17ED-96AA-44A6-A050-E1A7A1CDD9E7}"/>
          </ac:grpSpMkLst>
        </pc:grpChg>
        <pc:grpChg chg="add del">
          <ac:chgData name="Christian Bøgvad Ruusunen" userId="d6d6799b-2b40-4c6d-a2f1-bfbad44a18a8" providerId="ADAL" clId="{ED35256F-982B-4F09-A22B-D78C475C9479}" dt="2021-03-19T09:03:28.142" v="327" actId="26606"/>
          <ac:grpSpMkLst>
            <pc:docMk/>
            <pc:sldMk cId="533775198" sldId="262"/>
            <ac:grpSpMk id="35" creationId="{8CD25866-F15D-40A4-AEC5-47C044637AB7}"/>
          </ac:grpSpMkLst>
        </pc:grpChg>
        <pc:grpChg chg="add del">
          <ac:chgData name="Christian Bøgvad Ruusunen" userId="d6d6799b-2b40-4c6d-a2f1-bfbad44a18a8" providerId="ADAL" clId="{ED35256F-982B-4F09-A22B-D78C475C9479}" dt="2021-03-19T09:03:28.142" v="327" actId="26606"/>
          <ac:grpSpMkLst>
            <pc:docMk/>
            <pc:sldMk cId="533775198" sldId="262"/>
            <ac:grpSpMk id="44" creationId="{7A03E380-9CD1-4ABA-A763-9F9D252B8908}"/>
          </ac:grpSpMkLst>
        </pc:grpChg>
        <pc:grpChg chg="add del">
          <ac:chgData name="Christian Bøgvad Ruusunen" userId="d6d6799b-2b40-4c6d-a2f1-bfbad44a18a8" providerId="ADAL" clId="{ED35256F-982B-4F09-A22B-D78C475C9479}" dt="2021-03-19T09:12:31.549" v="1001" actId="26606"/>
          <ac:grpSpMkLst>
            <pc:docMk/>
            <pc:sldMk cId="533775198" sldId="262"/>
            <ac:grpSpMk id="71" creationId="{8CD25866-F15D-40A4-AEC5-47C044637AB7}"/>
          </ac:grpSpMkLst>
        </pc:grpChg>
        <pc:grpChg chg="add del">
          <ac:chgData name="Christian Bøgvad Ruusunen" userId="d6d6799b-2b40-4c6d-a2f1-bfbad44a18a8" providerId="ADAL" clId="{ED35256F-982B-4F09-A22B-D78C475C9479}" dt="2021-03-19T09:12:31.549" v="1001" actId="26606"/>
          <ac:grpSpMkLst>
            <pc:docMk/>
            <pc:sldMk cId="533775198" sldId="262"/>
            <ac:grpSpMk id="76" creationId="{0C4A17ED-96AA-44A6-A050-E1A7A1CDD9E7}"/>
          </ac:grpSpMkLst>
        </pc:grpChg>
        <pc:grpChg chg="add del">
          <ac:chgData name="Christian Bøgvad Ruusunen" userId="d6d6799b-2b40-4c6d-a2f1-bfbad44a18a8" providerId="ADAL" clId="{ED35256F-982B-4F09-A22B-D78C475C9479}" dt="2021-03-19T09:12:31.549" v="1001" actId="26606"/>
          <ac:grpSpMkLst>
            <pc:docMk/>
            <pc:sldMk cId="533775198" sldId="262"/>
            <ac:grpSpMk id="81" creationId="{5D1545E6-EB3C-4478-A661-A2CA963F129C}"/>
          </ac:grpSpMkLst>
        </pc:grpChg>
        <pc:grpChg chg="add del">
          <ac:chgData name="Christian Bøgvad Ruusunen" userId="d6d6799b-2b40-4c6d-a2f1-bfbad44a18a8" providerId="ADAL" clId="{ED35256F-982B-4F09-A22B-D78C475C9479}" dt="2021-03-19T09:12:31.549" v="1001" actId="26606"/>
          <ac:grpSpMkLst>
            <pc:docMk/>
            <pc:sldMk cId="533775198" sldId="262"/>
            <ac:grpSpMk id="82" creationId="{40A75861-F6C5-44A9-B161-B03701CBDE0C}"/>
          </ac:grpSpMkLst>
        </pc:grpChg>
        <pc:grpChg chg="add del">
          <ac:chgData name="Christian Bøgvad Ruusunen" userId="d6d6799b-2b40-4c6d-a2f1-bfbad44a18a8" providerId="ADAL" clId="{ED35256F-982B-4F09-A22B-D78C475C9479}" dt="2021-03-19T09:12:31.544" v="1000" actId="26606"/>
          <ac:grpSpMkLst>
            <pc:docMk/>
            <pc:sldMk cId="533775198" sldId="262"/>
            <ac:grpSpMk id="91" creationId="{0B789310-9859-4942-98C8-3D2F12AAAE73}"/>
          </ac:grpSpMkLst>
        </pc:grpChg>
        <pc:grpChg chg="add del">
          <ac:chgData name="Christian Bøgvad Ruusunen" userId="d6d6799b-2b40-4c6d-a2f1-bfbad44a18a8" providerId="ADAL" clId="{ED35256F-982B-4F09-A22B-D78C475C9479}" dt="2021-03-19T09:12:31.544" v="1000" actId="26606"/>
          <ac:grpSpMkLst>
            <pc:docMk/>
            <pc:sldMk cId="533775198" sldId="262"/>
            <ac:grpSpMk id="105" creationId="{6F1CEC7A-E419-4950-AA57-B00546C29CAF}"/>
          </ac:grpSpMkLst>
        </pc:grpChg>
        <pc:picChg chg="del">
          <ac:chgData name="Christian Bøgvad Ruusunen" userId="d6d6799b-2b40-4c6d-a2f1-bfbad44a18a8" providerId="ADAL" clId="{ED35256F-982B-4F09-A22B-D78C475C9479}" dt="2021-03-19T09:03:06.040" v="322" actId="478"/>
          <ac:picMkLst>
            <pc:docMk/>
            <pc:sldMk cId="533775198" sldId="262"/>
            <ac:picMk id="5" creationId="{8BF15722-D8E2-4362-AB09-BE7B4CF331C0}"/>
          </ac:picMkLst>
        </pc:picChg>
        <pc:picChg chg="add mod">
          <ac:chgData name="Christian Bøgvad Ruusunen" userId="d6d6799b-2b40-4c6d-a2f1-bfbad44a18a8" providerId="ADAL" clId="{ED35256F-982B-4F09-A22B-D78C475C9479}" dt="2021-03-19T09:28:56.299" v="2275" actId="26606"/>
          <ac:picMkLst>
            <pc:docMk/>
            <pc:sldMk cId="533775198" sldId="262"/>
            <ac:picMk id="1026" creationId="{44102F10-261A-4489-93B8-B0DF068E2F35}"/>
          </ac:picMkLst>
        </pc:picChg>
        <pc:cxnChg chg="add del">
          <ac:chgData name="Christian Bøgvad Ruusunen" userId="d6d6799b-2b40-4c6d-a2f1-bfbad44a18a8" providerId="ADAL" clId="{ED35256F-982B-4F09-A22B-D78C475C9479}" dt="2021-03-19T09:03:23.591" v="324" actId="26606"/>
          <ac:cxnSpMkLst>
            <pc:docMk/>
            <pc:sldMk cId="533775198" sldId="262"/>
            <ac:cxnSpMk id="12" creationId="{27EBB3F9-D6F7-4F6A-8843-9FEBA15E4969}"/>
          </ac:cxnSpMkLst>
        </pc:cxnChg>
        <pc:cxnChg chg="add del">
          <ac:chgData name="Christian Bøgvad Ruusunen" userId="d6d6799b-2b40-4c6d-a2f1-bfbad44a18a8" providerId="ADAL" clId="{ED35256F-982B-4F09-A22B-D78C475C9479}" dt="2021-03-19T09:03:28.142" v="327" actId="26606"/>
          <ac:cxnSpMkLst>
            <pc:docMk/>
            <pc:sldMk cId="533775198" sldId="262"/>
            <ac:cxnSpMk id="58" creationId="{34D43EC1-35FA-4FC3-8526-F655CEB09D9C}"/>
          </ac:cxnSpMkLst>
        </pc:cxnChg>
      </pc:sldChg>
      <pc:sldChg chg="addSp delSp modSp mod">
        <pc:chgData name="Christian Bøgvad Ruusunen" userId="d6d6799b-2b40-4c6d-a2f1-bfbad44a18a8" providerId="ADAL" clId="{ED35256F-982B-4F09-A22B-D78C475C9479}" dt="2021-03-19T10:18:15.212" v="2731" actId="26606"/>
        <pc:sldMkLst>
          <pc:docMk/>
          <pc:sldMk cId="1501637734" sldId="263"/>
        </pc:sldMkLst>
        <pc:spChg chg="mod">
          <ac:chgData name="Christian Bøgvad Ruusunen" userId="d6d6799b-2b40-4c6d-a2f1-bfbad44a18a8" providerId="ADAL" clId="{ED35256F-982B-4F09-A22B-D78C475C9479}" dt="2021-03-19T10:18:15.212" v="2731" actId="26606"/>
          <ac:spMkLst>
            <pc:docMk/>
            <pc:sldMk cId="1501637734" sldId="263"/>
            <ac:spMk id="2" creationId="{3CC9BE1D-2857-4653-94CE-CAFA21DF6BB3}"/>
          </ac:spMkLst>
        </pc:spChg>
        <pc:spChg chg="mod">
          <ac:chgData name="Christian Bøgvad Ruusunen" userId="d6d6799b-2b40-4c6d-a2f1-bfbad44a18a8" providerId="ADAL" clId="{ED35256F-982B-4F09-A22B-D78C475C9479}" dt="2021-03-19T10:18:15.212" v="2731" actId="26606"/>
          <ac:spMkLst>
            <pc:docMk/>
            <pc:sldMk cId="1501637734" sldId="263"/>
            <ac:spMk id="97" creationId="{4636E480-A1BF-4A56-8FCD-965AE74AA95D}"/>
          </ac:spMkLst>
        </pc:spChg>
        <pc:spChg chg="add del">
          <ac:chgData name="Christian Bøgvad Ruusunen" userId="d6d6799b-2b40-4c6d-a2f1-bfbad44a18a8" providerId="ADAL" clId="{ED35256F-982B-4F09-A22B-D78C475C9479}" dt="2021-03-19T10:18:15.212" v="2731" actId="26606"/>
          <ac:spMkLst>
            <pc:docMk/>
            <pc:sldMk cId="1501637734" sldId="263"/>
            <ac:spMk id="99" creationId="{3F4C104D-5F30-4811-9376-566B26E4719A}"/>
          </ac:spMkLst>
        </pc:spChg>
        <pc:spChg chg="del">
          <ac:chgData name="Christian Bøgvad Ruusunen" userId="d6d6799b-2b40-4c6d-a2f1-bfbad44a18a8" providerId="ADAL" clId="{ED35256F-982B-4F09-A22B-D78C475C9479}" dt="2021-03-19T09:35:18.472" v="2317" actId="26606"/>
          <ac:spMkLst>
            <pc:docMk/>
            <pc:sldMk cId="1501637734" sldId="263"/>
            <ac:spMk id="100" creationId="{B2EC7880-C5D9-40A8-A6B0-3198AD07AD1B}"/>
          </ac:spMkLst>
        </pc:spChg>
        <pc:spChg chg="add del">
          <ac:chgData name="Christian Bøgvad Ruusunen" userId="d6d6799b-2b40-4c6d-a2f1-bfbad44a18a8" providerId="ADAL" clId="{ED35256F-982B-4F09-A22B-D78C475C9479}" dt="2021-03-19T10:18:15.212" v="2731" actId="26606"/>
          <ac:spMkLst>
            <pc:docMk/>
            <pc:sldMk cId="1501637734" sldId="263"/>
            <ac:spMk id="101" creationId="{0815E34B-5D02-4E01-A936-E8E1C0AB6F12}"/>
          </ac:spMkLst>
        </pc:spChg>
        <pc:spChg chg="del">
          <ac:chgData name="Christian Bøgvad Ruusunen" userId="d6d6799b-2b40-4c6d-a2f1-bfbad44a18a8" providerId="ADAL" clId="{ED35256F-982B-4F09-A22B-D78C475C9479}" dt="2021-03-19T09:35:18.472" v="2317" actId="26606"/>
          <ac:spMkLst>
            <pc:docMk/>
            <pc:sldMk cId="1501637734" sldId="263"/>
            <ac:spMk id="102" creationId="{94543A62-A2AB-454A-878E-D3D9190D5FC7}"/>
          </ac:spMkLst>
        </pc:spChg>
        <pc:spChg chg="del">
          <ac:chgData name="Christian Bøgvad Ruusunen" userId="d6d6799b-2b40-4c6d-a2f1-bfbad44a18a8" providerId="ADAL" clId="{ED35256F-982B-4F09-A22B-D78C475C9479}" dt="2021-03-19T09:35:18.472" v="2317" actId="26606"/>
          <ac:spMkLst>
            <pc:docMk/>
            <pc:sldMk cId="1501637734" sldId="263"/>
            <ac:spMk id="104" creationId="{50553464-41F1-4160-9D02-7C5EC7013BDA}"/>
          </ac:spMkLst>
        </pc:spChg>
        <pc:spChg chg="add del">
          <ac:chgData name="Christian Bøgvad Ruusunen" userId="d6d6799b-2b40-4c6d-a2f1-bfbad44a18a8" providerId="ADAL" clId="{ED35256F-982B-4F09-A22B-D78C475C9479}" dt="2021-03-19T10:18:15.212" v="2731" actId="26606"/>
          <ac:spMkLst>
            <pc:docMk/>
            <pc:sldMk cId="1501637734" sldId="263"/>
            <ac:spMk id="106" creationId="{7DE3414B-B032-4710-A468-D3285E38C5FF}"/>
          </ac:spMkLst>
        </pc:spChg>
        <pc:picChg chg="mod">
          <ac:chgData name="Christian Bøgvad Ruusunen" userId="d6d6799b-2b40-4c6d-a2f1-bfbad44a18a8" providerId="ADAL" clId="{ED35256F-982B-4F09-A22B-D78C475C9479}" dt="2021-03-19T10:18:15.212" v="2731" actId="26606"/>
          <ac:picMkLst>
            <pc:docMk/>
            <pc:sldMk cId="1501637734" sldId="263"/>
            <ac:picMk id="10" creationId="{EBC062A6-ADBE-44D1-A9DF-499EF6805D65}"/>
          </ac:picMkLst>
        </pc:picChg>
      </pc:sldChg>
      <pc:sldChg chg="addSp delSp modSp mod">
        <pc:chgData name="Christian Bøgvad Ruusunen" userId="d6d6799b-2b40-4c6d-a2f1-bfbad44a18a8" providerId="ADAL" clId="{ED35256F-982B-4F09-A22B-D78C475C9479}" dt="2021-03-19T10:18:03.990" v="2726" actId="26606"/>
        <pc:sldMkLst>
          <pc:docMk/>
          <pc:sldMk cId="3878470108" sldId="264"/>
        </pc:sldMkLst>
        <pc:spChg chg="mod">
          <ac:chgData name="Christian Bøgvad Ruusunen" userId="d6d6799b-2b40-4c6d-a2f1-bfbad44a18a8" providerId="ADAL" clId="{ED35256F-982B-4F09-A22B-D78C475C9479}" dt="2021-03-19T10:18:03.990" v="2726" actId="26606"/>
          <ac:spMkLst>
            <pc:docMk/>
            <pc:sldMk cId="3878470108" sldId="264"/>
            <ac:spMk id="2" creationId="{3CC9BE1D-2857-4653-94CE-CAFA21DF6BB3}"/>
          </ac:spMkLst>
        </pc:spChg>
        <pc:spChg chg="add del">
          <ac:chgData name="Christian Bøgvad Ruusunen" userId="d6d6799b-2b40-4c6d-a2f1-bfbad44a18a8" providerId="ADAL" clId="{ED35256F-982B-4F09-A22B-D78C475C9479}" dt="2021-03-19T10:18:03.990" v="2726" actId="26606"/>
          <ac:spMkLst>
            <pc:docMk/>
            <pc:sldMk cId="3878470108" sldId="264"/>
            <ac:spMk id="16" creationId="{DA1A4CE7-6399-4B37-ACE2-CFC4B4077B51}"/>
          </ac:spMkLst>
        </pc:spChg>
        <pc:spChg chg="add del">
          <ac:chgData name="Christian Bøgvad Ruusunen" userId="d6d6799b-2b40-4c6d-a2f1-bfbad44a18a8" providerId="ADAL" clId="{ED35256F-982B-4F09-A22B-D78C475C9479}" dt="2021-03-19T10:18:03.990" v="2726" actId="26606"/>
          <ac:spMkLst>
            <pc:docMk/>
            <pc:sldMk cId="3878470108" sldId="264"/>
            <ac:spMk id="17" creationId="{93262980-E907-4930-9E6E-3DC2025CE757}"/>
          </ac:spMkLst>
        </pc:spChg>
        <pc:spChg chg="add del">
          <ac:chgData name="Christian Bøgvad Ruusunen" userId="d6d6799b-2b40-4c6d-a2f1-bfbad44a18a8" providerId="ADAL" clId="{ED35256F-982B-4F09-A22B-D78C475C9479}" dt="2021-03-19T10:18:03.990" v="2726" actId="26606"/>
          <ac:spMkLst>
            <pc:docMk/>
            <pc:sldMk cId="3878470108" sldId="264"/>
            <ac:spMk id="18" creationId="{AFD53EBD-B361-45AD-8ABF-9270B20B4AFE}"/>
          </ac:spMkLst>
        </pc:spChg>
        <pc:spChg chg="mod">
          <ac:chgData name="Christian Bøgvad Ruusunen" userId="d6d6799b-2b40-4c6d-a2f1-bfbad44a18a8" providerId="ADAL" clId="{ED35256F-982B-4F09-A22B-D78C475C9479}" dt="2021-03-19T10:18:03.990" v="2726" actId="26606"/>
          <ac:spMkLst>
            <pc:docMk/>
            <pc:sldMk cId="3878470108" sldId="264"/>
            <ac:spMk id="19" creationId="{9F7DC234-7412-4572-9469-6D9BC27E8D80}"/>
          </ac:spMkLst>
        </pc:spChg>
        <pc:picChg chg="mod">
          <ac:chgData name="Christian Bøgvad Ruusunen" userId="d6d6799b-2b40-4c6d-a2f1-bfbad44a18a8" providerId="ADAL" clId="{ED35256F-982B-4F09-A22B-D78C475C9479}" dt="2021-03-19T10:18:03.990" v="2726" actId="26606"/>
          <ac:picMkLst>
            <pc:docMk/>
            <pc:sldMk cId="3878470108" sldId="264"/>
            <ac:picMk id="5" creationId="{1EA28A95-3911-4470-93BE-F111337B4D1E}"/>
          </ac:picMkLst>
        </pc:picChg>
      </pc:sldChg>
      <pc:sldChg chg="addSp delSp modSp add mod setBg">
        <pc:chgData name="Christian Bøgvad Ruusunen" userId="d6d6799b-2b40-4c6d-a2f1-bfbad44a18a8" providerId="ADAL" clId="{ED35256F-982B-4F09-A22B-D78C475C9479}" dt="2021-03-19T09:30:40.265" v="2290" actId="26606"/>
        <pc:sldMkLst>
          <pc:docMk/>
          <pc:sldMk cId="2689699930" sldId="265"/>
        </pc:sldMkLst>
        <pc:spChg chg="mod">
          <ac:chgData name="Christian Bøgvad Ruusunen" userId="d6d6799b-2b40-4c6d-a2f1-bfbad44a18a8" providerId="ADAL" clId="{ED35256F-982B-4F09-A22B-D78C475C9479}" dt="2021-03-19T09:29:01.250" v="2276" actId="26606"/>
          <ac:spMkLst>
            <pc:docMk/>
            <pc:sldMk cId="2689699930" sldId="265"/>
            <ac:spMk id="2" creationId="{3CC9BE1D-2857-4653-94CE-CAFA21DF6BB3}"/>
          </ac:spMkLst>
        </pc:spChg>
        <pc:spChg chg="mod">
          <ac:chgData name="Christian Bøgvad Ruusunen" userId="d6d6799b-2b40-4c6d-a2f1-bfbad44a18a8" providerId="ADAL" clId="{ED35256F-982B-4F09-A22B-D78C475C9479}" dt="2021-03-19T09:29:01.250" v="2276" actId="26606"/>
          <ac:spMkLst>
            <pc:docMk/>
            <pc:sldMk cId="2689699930" sldId="265"/>
            <ac:spMk id="3" creationId="{6C694C03-FEFB-4A14-8661-569A1241FA33}"/>
          </ac:spMkLst>
        </pc:spChg>
        <pc:spChg chg="add del">
          <ac:chgData name="Christian Bøgvad Ruusunen" userId="d6d6799b-2b40-4c6d-a2f1-bfbad44a18a8" providerId="ADAL" clId="{ED35256F-982B-4F09-A22B-D78C475C9479}" dt="2021-03-19T09:27:36.139" v="2249" actId="26606"/>
          <ac:spMkLst>
            <pc:docMk/>
            <pc:sldMk cId="2689699930" sldId="265"/>
            <ac:spMk id="71" creationId="{23C7736A-5A08-4021-9AB6-390DFF506AA8}"/>
          </ac:spMkLst>
        </pc:spChg>
        <pc:spChg chg="add del">
          <ac:chgData name="Christian Bøgvad Ruusunen" userId="d6d6799b-2b40-4c6d-a2f1-bfbad44a18a8" providerId="ADAL" clId="{ED35256F-982B-4F09-A22B-D78C475C9479}" dt="2021-03-19T09:27:36.139" v="2249" actId="26606"/>
          <ac:spMkLst>
            <pc:docMk/>
            <pc:sldMk cId="2689699930" sldId="265"/>
            <ac:spMk id="73" creationId="{433DF4D3-8A35-461A-ABE0-F56B78A1371F}"/>
          </ac:spMkLst>
        </pc:spChg>
        <pc:picChg chg="del mod ord">
          <ac:chgData name="Christian Bøgvad Ruusunen" userId="d6d6799b-2b40-4c6d-a2f1-bfbad44a18a8" providerId="ADAL" clId="{ED35256F-982B-4F09-A22B-D78C475C9479}" dt="2021-03-19T09:30:34.773" v="2288" actId="478"/>
          <ac:picMkLst>
            <pc:docMk/>
            <pc:sldMk cId="2689699930" sldId="265"/>
            <ac:picMk id="1026" creationId="{44102F10-261A-4489-93B8-B0DF068E2F35}"/>
          </ac:picMkLst>
        </pc:picChg>
        <pc:picChg chg="add mod">
          <ac:chgData name="Christian Bøgvad Ruusunen" userId="d6d6799b-2b40-4c6d-a2f1-bfbad44a18a8" providerId="ADAL" clId="{ED35256F-982B-4F09-A22B-D78C475C9479}" dt="2021-03-19T09:30:40.265" v="2290" actId="26606"/>
          <ac:picMkLst>
            <pc:docMk/>
            <pc:sldMk cId="2689699930" sldId="265"/>
            <ac:picMk id="2050" creationId="{6BEEAE4A-ECAD-45A9-8E8A-CAE0AC496ED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EDBFA-561E-47BF-9611-22A209109BCD}" type="doc">
      <dgm:prSet loTypeId="urn:microsoft.com/office/officeart/2005/8/layout/vList4" loCatId="list" qsTypeId="urn:microsoft.com/office/officeart/2005/8/quickstyle/3d3" qsCatId="3D" csTypeId="urn:microsoft.com/office/officeart/2005/8/colors/accent1_2" csCatId="accent1" phldr="1"/>
      <dgm:spPr/>
      <dgm:t>
        <a:bodyPr/>
        <a:lstStyle/>
        <a:p>
          <a:endParaRPr lang="en-GB"/>
        </a:p>
      </dgm:t>
    </dgm:pt>
    <dgm:pt modelId="{FC3641A2-C90C-455B-9E4A-735EB0D2BAD1}">
      <dgm:prSet phldrT="[Tekst]" custT="1"/>
      <dgm:spPr/>
      <dgm:t>
        <a:bodyPr/>
        <a:lstStyle/>
        <a:p>
          <a:endParaRPr lang="en-GB" sz="1200">
            <a:solidFill>
              <a:schemeClr val="tx1"/>
            </a:solidFill>
          </a:endParaRPr>
        </a:p>
        <a:p>
          <a:r>
            <a:rPr lang="en-GB" sz="1200" b="1">
              <a:solidFill>
                <a:schemeClr val="bg1"/>
              </a:solidFill>
            </a:rPr>
            <a:t>Project planning</a:t>
          </a:r>
          <a:br>
            <a:rPr lang="en-GB" sz="1200">
              <a:solidFill>
                <a:schemeClr val="tx1"/>
              </a:solidFill>
            </a:rPr>
          </a:br>
          <a:r>
            <a:rPr lang="en-GB" sz="1200">
              <a:solidFill>
                <a:schemeClr val="tx1"/>
              </a:solidFill>
            </a:rPr>
            <a:t>Gives the student a more detailed overview, of all aspect of the scope project. Moreover it gives the tools to navigate through activities, resources, timelines, and deliverables, as well as project boundaries. </a:t>
          </a:r>
        </a:p>
        <a:p>
          <a:endParaRPr lang="en-GB" sz="1100">
            <a:solidFill>
              <a:schemeClr val="tx1"/>
            </a:solidFill>
          </a:endParaRPr>
        </a:p>
      </dgm:t>
    </dgm:pt>
    <dgm:pt modelId="{6E488427-FE78-4048-AB26-3636F137ED3F}" type="parTrans" cxnId="{348C4917-9952-49FE-88AD-99284415AFFC}">
      <dgm:prSet/>
      <dgm:spPr/>
      <dgm:t>
        <a:bodyPr/>
        <a:lstStyle/>
        <a:p>
          <a:endParaRPr lang="en-GB"/>
        </a:p>
      </dgm:t>
    </dgm:pt>
    <dgm:pt modelId="{2923957B-E7BD-4819-AD97-78ABE587D4F0}" type="sibTrans" cxnId="{348C4917-9952-49FE-88AD-99284415AFFC}">
      <dgm:prSet/>
      <dgm:spPr/>
      <dgm:t>
        <a:bodyPr/>
        <a:lstStyle/>
        <a:p>
          <a:endParaRPr lang="en-GB"/>
        </a:p>
      </dgm:t>
    </dgm:pt>
    <dgm:pt modelId="{EE91F21A-4251-4E18-BAEF-AE6F27EA53AC}">
      <dgm:prSet phldrT="[Tekst]" custT="1"/>
      <dgm:spPr/>
      <dgm:t>
        <a:bodyPr/>
        <a:lstStyle/>
        <a:p>
          <a:r>
            <a:rPr lang="en-GB" sz="1200"/>
            <a:t> </a:t>
          </a:r>
          <a:r>
            <a:rPr lang="en-GB" sz="1200" b="1">
              <a:solidFill>
                <a:schemeClr val="bg1"/>
              </a:solidFill>
            </a:rPr>
            <a:t>Project budgeting. </a:t>
          </a:r>
          <a:endParaRPr lang="en-GB" sz="1200" b="1">
            <a:solidFill>
              <a:schemeClr val="tx1"/>
            </a:solidFill>
          </a:endParaRPr>
        </a:p>
        <a:p>
          <a:r>
            <a:rPr lang="en-GB" sz="1200">
              <a:solidFill>
                <a:schemeClr val="tx1"/>
              </a:solidFill>
            </a:rPr>
            <a:t>Gives the student the tools and skills to navigate through financial priorities, the 50/30/20 rule. Excel templates, savings, and taxes.   </a:t>
          </a:r>
        </a:p>
      </dgm:t>
    </dgm:pt>
    <dgm:pt modelId="{789F8C6F-B85A-46F6-933E-BB00242B9F38}" type="parTrans" cxnId="{2CDEC04D-E27F-4A26-ADEC-898CBBF8A621}">
      <dgm:prSet/>
      <dgm:spPr/>
      <dgm:t>
        <a:bodyPr/>
        <a:lstStyle/>
        <a:p>
          <a:endParaRPr lang="en-GB"/>
        </a:p>
      </dgm:t>
    </dgm:pt>
    <dgm:pt modelId="{6DBB271F-13B8-444D-88EE-0FD2C008B9FA}" type="sibTrans" cxnId="{2CDEC04D-E27F-4A26-ADEC-898CBBF8A621}">
      <dgm:prSet/>
      <dgm:spPr/>
      <dgm:t>
        <a:bodyPr/>
        <a:lstStyle/>
        <a:p>
          <a:endParaRPr lang="en-GB"/>
        </a:p>
      </dgm:t>
    </dgm:pt>
    <dgm:pt modelId="{ACD68516-F680-4EC7-9EFB-4DF79AAB99E7}">
      <dgm:prSet phldrT="[Tekst]" custT="1"/>
      <dgm:spPr/>
      <dgm:t>
        <a:bodyPr/>
        <a:lstStyle/>
        <a:p>
          <a:r>
            <a:rPr lang="en-GB" sz="1200" b="1"/>
            <a:t>Outsourcing</a:t>
          </a:r>
        </a:p>
        <a:p>
          <a:r>
            <a:rPr lang="en-GB" sz="1200">
              <a:solidFill>
                <a:schemeClr val="tx1"/>
              </a:solidFill>
            </a:rPr>
            <a:t>Gives the student the knowledge regarding outsourcing, specialist, experts in certain areas of the project, and the opportunity to gain more focus on the activity of a project as well as to improve overall efficiency</a:t>
          </a:r>
        </a:p>
      </dgm:t>
    </dgm:pt>
    <dgm:pt modelId="{2EDD97F0-099D-4E78-9B03-F24CB18FEB79}" type="parTrans" cxnId="{E2E52FFC-DEDE-4B52-BB7C-E085A1A2E6AD}">
      <dgm:prSet/>
      <dgm:spPr/>
      <dgm:t>
        <a:bodyPr/>
        <a:lstStyle/>
        <a:p>
          <a:endParaRPr lang="en-GB"/>
        </a:p>
      </dgm:t>
    </dgm:pt>
    <dgm:pt modelId="{81610EBF-89BA-4605-9DB5-40D6A8E21BF3}" type="sibTrans" cxnId="{E2E52FFC-DEDE-4B52-BB7C-E085A1A2E6AD}">
      <dgm:prSet/>
      <dgm:spPr/>
      <dgm:t>
        <a:bodyPr/>
        <a:lstStyle/>
        <a:p>
          <a:endParaRPr lang="en-GB"/>
        </a:p>
      </dgm:t>
    </dgm:pt>
    <dgm:pt modelId="{4A23089B-98C3-4C9B-A5E1-0611B91C8805}" type="pres">
      <dgm:prSet presAssocID="{C66EDBFA-561E-47BF-9611-22A209109BCD}" presName="linear" presStyleCnt="0">
        <dgm:presLayoutVars>
          <dgm:dir/>
          <dgm:resizeHandles val="exact"/>
        </dgm:presLayoutVars>
      </dgm:prSet>
      <dgm:spPr/>
    </dgm:pt>
    <dgm:pt modelId="{A6AE4220-D28F-48CB-9144-86C47195B330}" type="pres">
      <dgm:prSet presAssocID="{FC3641A2-C90C-455B-9E4A-735EB0D2BAD1}" presName="comp" presStyleCnt="0"/>
      <dgm:spPr/>
    </dgm:pt>
    <dgm:pt modelId="{96CA7A7C-DF28-454C-A79C-AC6F6258520B}" type="pres">
      <dgm:prSet presAssocID="{FC3641A2-C90C-455B-9E4A-735EB0D2BAD1}" presName="box" presStyleLbl="node1" presStyleIdx="0" presStyleCnt="3" custScaleY="176000" custLinFactNeighborX="-4199" custLinFactNeighborY="4432"/>
      <dgm:spPr/>
    </dgm:pt>
    <dgm:pt modelId="{C09C1424-BCB5-4137-A746-F924E05CE874}" type="pres">
      <dgm:prSet presAssocID="{FC3641A2-C90C-455B-9E4A-735EB0D2BAD1}" presName="img" presStyleLbl="fgImgPlace1" presStyleIdx="0" presStyleCnt="3" custLinFactNeighborX="-770" custLinFactNeighborY="-39596"/>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pt>
    <dgm:pt modelId="{B794BAA7-03AB-43DF-85E4-9B295896935D}" type="pres">
      <dgm:prSet presAssocID="{FC3641A2-C90C-455B-9E4A-735EB0D2BAD1}" presName="text" presStyleLbl="node1" presStyleIdx="0" presStyleCnt="3">
        <dgm:presLayoutVars>
          <dgm:bulletEnabled val="1"/>
        </dgm:presLayoutVars>
      </dgm:prSet>
      <dgm:spPr/>
    </dgm:pt>
    <dgm:pt modelId="{5134D69D-ADDD-488F-9DC1-C09295B3F618}" type="pres">
      <dgm:prSet presAssocID="{2923957B-E7BD-4819-AD97-78ABE587D4F0}" presName="spacer" presStyleCnt="0"/>
      <dgm:spPr/>
    </dgm:pt>
    <dgm:pt modelId="{7869F1BE-797D-4F97-A4B4-82C1D5CA6FD6}" type="pres">
      <dgm:prSet presAssocID="{EE91F21A-4251-4E18-BAEF-AE6F27EA53AC}" presName="comp" presStyleCnt="0"/>
      <dgm:spPr/>
    </dgm:pt>
    <dgm:pt modelId="{29B170BF-7CC7-4832-B2B1-7EFC60F08F04}" type="pres">
      <dgm:prSet presAssocID="{EE91F21A-4251-4E18-BAEF-AE6F27EA53AC}" presName="box" presStyleLbl="node1" presStyleIdx="1" presStyleCnt="3" custScaleY="124231" custLinFactNeighborX="-244" custLinFactNeighborY="1422"/>
      <dgm:spPr/>
    </dgm:pt>
    <dgm:pt modelId="{B4CF7BEA-E2CE-4CF2-8823-586C1BCD5494}" type="pres">
      <dgm:prSet presAssocID="{EE91F21A-4251-4E18-BAEF-AE6F27EA53AC}" presName="img" presStyleLbl="fgImgPlace1" presStyleIdx="1" presStyleCnt="3" custScaleX="96396" custScaleY="73473" custLinFactNeighborX="-1311" custLinFactNeighborY="-28037"/>
      <dgm:spPr>
        <a:blipFill>
          <a:blip xmlns:r="http://schemas.openxmlformats.org/officeDocument/2006/relationships" r:embed="rId2">
            <a:extLst>
              <a:ext uri="{28A0092B-C50C-407E-A947-70E740481C1C}">
                <a14:useLocalDpi xmlns:a14="http://schemas.microsoft.com/office/drawing/2010/main" val="0"/>
              </a:ext>
            </a:extLst>
          </a:blip>
          <a:srcRect/>
          <a:stretch>
            <a:fillRect l="-74000" r="-74000"/>
          </a:stretch>
        </a:blipFill>
      </dgm:spPr>
    </dgm:pt>
    <dgm:pt modelId="{709E3B92-DF1F-48E5-BE14-D9675CC10D0A}" type="pres">
      <dgm:prSet presAssocID="{EE91F21A-4251-4E18-BAEF-AE6F27EA53AC}" presName="text" presStyleLbl="node1" presStyleIdx="1" presStyleCnt="3">
        <dgm:presLayoutVars>
          <dgm:bulletEnabled val="1"/>
        </dgm:presLayoutVars>
      </dgm:prSet>
      <dgm:spPr/>
    </dgm:pt>
    <dgm:pt modelId="{7A8B4E59-8ECA-40B3-98CF-43F11B4FF3E7}" type="pres">
      <dgm:prSet presAssocID="{6DBB271F-13B8-444D-88EE-0FD2C008B9FA}" presName="spacer" presStyleCnt="0"/>
      <dgm:spPr/>
    </dgm:pt>
    <dgm:pt modelId="{3180CBE8-CFAC-42EC-A151-D9956DB6A23D}" type="pres">
      <dgm:prSet presAssocID="{ACD68516-F680-4EC7-9EFB-4DF79AAB99E7}" presName="comp" presStyleCnt="0"/>
      <dgm:spPr/>
    </dgm:pt>
    <dgm:pt modelId="{08EE17F7-36A8-48FB-B627-2C287759FED5}" type="pres">
      <dgm:prSet presAssocID="{ACD68516-F680-4EC7-9EFB-4DF79AAB99E7}" presName="box" presStyleLbl="node1" presStyleIdx="2" presStyleCnt="3" custScaleY="140487" custLinFactNeighborX="-2057" custLinFactNeighborY="-2287"/>
      <dgm:spPr/>
    </dgm:pt>
    <dgm:pt modelId="{0A3A592F-4825-494A-8801-0FF8D2810A82}" type="pres">
      <dgm:prSet presAssocID="{ACD68516-F680-4EC7-9EFB-4DF79AAB99E7}" presName="img" presStyleLbl="fgImgPlace1" presStyleIdx="2" presStyleCnt="3" custScaleX="96437" custScaleY="120081" custLinFactNeighborX="-2003" custLinFactNeighborY="-17905"/>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409E49B4-4844-4C13-9974-0DF7061ACD40}" type="pres">
      <dgm:prSet presAssocID="{ACD68516-F680-4EC7-9EFB-4DF79AAB99E7}" presName="text" presStyleLbl="node1" presStyleIdx="2" presStyleCnt="3">
        <dgm:presLayoutVars>
          <dgm:bulletEnabled val="1"/>
        </dgm:presLayoutVars>
      </dgm:prSet>
      <dgm:spPr/>
    </dgm:pt>
  </dgm:ptLst>
  <dgm:cxnLst>
    <dgm:cxn modelId="{348C4917-9952-49FE-88AD-99284415AFFC}" srcId="{C66EDBFA-561E-47BF-9611-22A209109BCD}" destId="{FC3641A2-C90C-455B-9E4A-735EB0D2BAD1}" srcOrd="0" destOrd="0" parTransId="{6E488427-FE78-4048-AB26-3636F137ED3F}" sibTransId="{2923957B-E7BD-4819-AD97-78ABE587D4F0}"/>
    <dgm:cxn modelId="{79090566-EF43-4627-BF29-E293A0F70987}" type="presOf" srcId="{FC3641A2-C90C-455B-9E4A-735EB0D2BAD1}" destId="{96CA7A7C-DF28-454C-A79C-AC6F6258520B}" srcOrd="0" destOrd="0" presId="urn:microsoft.com/office/officeart/2005/8/layout/vList4"/>
    <dgm:cxn modelId="{2CDEC04D-E27F-4A26-ADEC-898CBBF8A621}" srcId="{C66EDBFA-561E-47BF-9611-22A209109BCD}" destId="{EE91F21A-4251-4E18-BAEF-AE6F27EA53AC}" srcOrd="1" destOrd="0" parTransId="{789F8C6F-B85A-46F6-933E-BB00242B9F38}" sibTransId="{6DBB271F-13B8-444D-88EE-0FD2C008B9FA}"/>
    <dgm:cxn modelId="{78ADC67F-7E6B-49DD-9C49-FED16F8BA695}" type="presOf" srcId="{FC3641A2-C90C-455B-9E4A-735EB0D2BAD1}" destId="{B794BAA7-03AB-43DF-85E4-9B295896935D}" srcOrd="1" destOrd="0" presId="urn:microsoft.com/office/officeart/2005/8/layout/vList4"/>
    <dgm:cxn modelId="{1DA7C589-3547-463D-A1BD-BC7ABE175D65}" type="presOf" srcId="{ACD68516-F680-4EC7-9EFB-4DF79AAB99E7}" destId="{08EE17F7-36A8-48FB-B627-2C287759FED5}" srcOrd="0" destOrd="0" presId="urn:microsoft.com/office/officeart/2005/8/layout/vList4"/>
    <dgm:cxn modelId="{61E734BE-0DDE-4B92-B84E-15EC59921487}" type="presOf" srcId="{EE91F21A-4251-4E18-BAEF-AE6F27EA53AC}" destId="{709E3B92-DF1F-48E5-BE14-D9675CC10D0A}" srcOrd="1" destOrd="0" presId="urn:microsoft.com/office/officeart/2005/8/layout/vList4"/>
    <dgm:cxn modelId="{E08649E3-92E1-4130-942B-1B4C6E2F5F75}" type="presOf" srcId="{C66EDBFA-561E-47BF-9611-22A209109BCD}" destId="{4A23089B-98C3-4C9B-A5E1-0611B91C8805}" srcOrd="0" destOrd="0" presId="urn:microsoft.com/office/officeart/2005/8/layout/vList4"/>
    <dgm:cxn modelId="{E2E52FFC-DEDE-4B52-BB7C-E085A1A2E6AD}" srcId="{C66EDBFA-561E-47BF-9611-22A209109BCD}" destId="{ACD68516-F680-4EC7-9EFB-4DF79AAB99E7}" srcOrd="2" destOrd="0" parTransId="{2EDD97F0-099D-4E78-9B03-F24CB18FEB79}" sibTransId="{81610EBF-89BA-4605-9DB5-40D6A8E21BF3}"/>
    <dgm:cxn modelId="{C0F538FC-8E55-4E78-A124-6941A9B2036A}" type="presOf" srcId="{ACD68516-F680-4EC7-9EFB-4DF79AAB99E7}" destId="{409E49B4-4844-4C13-9974-0DF7061ACD40}" srcOrd="1" destOrd="0" presId="urn:microsoft.com/office/officeart/2005/8/layout/vList4"/>
    <dgm:cxn modelId="{B815B0FE-587C-4328-B596-70CE6733004A}" type="presOf" srcId="{EE91F21A-4251-4E18-BAEF-AE6F27EA53AC}" destId="{29B170BF-7CC7-4832-B2B1-7EFC60F08F04}" srcOrd="0" destOrd="0" presId="urn:microsoft.com/office/officeart/2005/8/layout/vList4"/>
    <dgm:cxn modelId="{669BFC48-D7B2-4E88-A94E-5F4555D70FC3}" type="presParOf" srcId="{4A23089B-98C3-4C9B-A5E1-0611B91C8805}" destId="{A6AE4220-D28F-48CB-9144-86C47195B330}" srcOrd="0" destOrd="0" presId="urn:microsoft.com/office/officeart/2005/8/layout/vList4"/>
    <dgm:cxn modelId="{5CE03280-A0E1-4C93-9A63-A6BD7231F200}" type="presParOf" srcId="{A6AE4220-D28F-48CB-9144-86C47195B330}" destId="{96CA7A7C-DF28-454C-A79C-AC6F6258520B}" srcOrd="0" destOrd="0" presId="urn:microsoft.com/office/officeart/2005/8/layout/vList4"/>
    <dgm:cxn modelId="{A86E333D-C695-4E32-8416-9CAEBC2518FA}" type="presParOf" srcId="{A6AE4220-D28F-48CB-9144-86C47195B330}" destId="{C09C1424-BCB5-4137-A746-F924E05CE874}" srcOrd="1" destOrd="0" presId="urn:microsoft.com/office/officeart/2005/8/layout/vList4"/>
    <dgm:cxn modelId="{E467769D-A453-4755-A16A-DCE073C735A4}" type="presParOf" srcId="{A6AE4220-D28F-48CB-9144-86C47195B330}" destId="{B794BAA7-03AB-43DF-85E4-9B295896935D}" srcOrd="2" destOrd="0" presId="urn:microsoft.com/office/officeart/2005/8/layout/vList4"/>
    <dgm:cxn modelId="{8309D8CB-9690-4F8F-8330-7ADD605A0CE9}" type="presParOf" srcId="{4A23089B-98C3-4C9B-A5E1-0611B91C8805}" destId="{5134D69D-ADDD-488F-9DC1-C09295B3F618}" srcOrd="1" destOrd="0" presId="urn:microsoft.com/office/officeart/2005/8/layout/vList4"/>
    <dgm:cxn modelId="{0352551E-6D44-4E62-867C-4A8BE0E5B875}" type="presParOf" srcId="{4A23089B-98C3-4C9B-A5E1-0611B91C8805}" destId="{7869F1BE-797D-4F97-A4B4-82C1D5CA6FD6}" srcOrd="2" destOrd="0" presId="urn:microsoft.com/office/officeart/2005/8/layout/vList4"/>
    <dgm:cxn modelId="{B789A662-A27B-46A8-A37D-FA0964BD3C6C}" type="presParOf" srcId="{7869F1BE-797D-4F97-A4B4-82C1D5CA6FD6}" destId="{29B170BF-7CC7-4832-B2B1-7EFC60F08F04}" srcOrd="0" destOrd="0" presId="urn:microsoft.com/office/officeart/2005/8/layout/vList4"/>
    <dgm:cxn modelId="{816D2283-F3A4-4378-9A64-7C381616AA8C}" type="presParOf" srcId="{7869F1BE-797D-4F97-A4B4-82C1D5CA6FD6}" destId="{B4CF7BEA-E2CE-4CF2-8823-586C1BCD5494}" srcOrd="1" destOrd="0" presId="urn:microsoft.com/office/officeart/2005/8/layout/vList4"/>
    <dgm:cxn modelId="{EB5BD3C9-663D-4EF0-ADDC-3907DE067036}" type="presParOf" srcId="{7869F1BE-797D-4F97-A4B4-82C1D5CA6FD6}" destId="{709E3B92-DF1F-48E5-BE14-D9675CC10D0A}" srcOrd="2" destOrd="0" presId="urn:microsoft.com/office/officeart/2005/8/layout/vList4"/>
    <dgm:cxn modelId="{86610B3D-7C49-470B-961A-F82244C6F884}" type="presParOf" srcId="{4A23089B-98C3-4C9B-A5E1-0611B91C8805}" destId="{7A8B4E59-8ECA-40B3-98CF-43F11B4FF3E7}" srcOrd="3" destOrd="0" presId="urn:microsoft.com/office/officeart/2005/8/layout/vList4"/>
    <dgm:cxn modelId="{AF779B84-F887-4BD8-9589-FB297AFD5C93}" type="presParOf" srcId="{4A23089B-98C3-4C9B-A5E1-0611B91C8805}" destId="{3180CBE8-CFAC-42EC-A151-D9956DB6A23D}" srcOrd="4" destOrd="0" presId="urn:microsoft.com/office/officeart/2005/8/layout/vList4"/>
    <dgm:cxn modelId="{321D10E3-DE55-4ADD-87A5-B916412A1B05}" type="presParOf" srcId="{3180CBE8-CFAC-42EC-A151-D9956DB6A23D}" destId="{08EE17F7-36A8-48FB-B627-2C287759FED5}" srcOrd="0" destOrd="0" presId="urn:microsoft.com/office/officeart/2005/8/layout/vList4"/>
    <dgm:cxn modelId="{8D19310F-0079-42E5-8359-2B2519F41777}" type="presParOf" srcId="{3180CBE8-CFAC-42EC-A151-D9956DB6A23D}" destId="{0A3A592F-4825-494A-8801-0FF8D2810A82}" srcOrd="1" destOrd="0" presId="urn:microsoft.com/office/officeart/2005/8/layout/vList4"/>
    <dgm:cxn modelId="{5F037107-E083-49F4-9F92-4B7C8F62ED0A}" type="presParOf" srcId="{3180CBE8-CFAC-42EC-A151-D9956DB6A23D}" destId="{409E49B4-4844-4C13-9974-0DF7061ACD40}"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A7A7C-DF28-454C-A79C-AC6F6258520B}">
      <dsp:nvSpPr>
        <dsp:cNvPr id="0" name=""/>
        <dsp:cNvSpPr/>
      </dsp:nvSpPr>
      <dsp:spPr>
        <a:xfrm>
          <a:off x="0" y="39729"/>
          <a:ext cx="4313238" cy="1577691"/>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GB" sz="1200" kern="1200">
            <a:solidFill>
              <a:schemeClr val="tx1"/>
            </a:solidFill>
          </a:endParaRPr>
        </a:p>
        <a:p>
          <a:pPr marL="0" lvl="0" indent="0" algn="l" defTabSz="533400">
            <a:lnSpc>
              <a:spcPct val="90000"/>
            </a:lnSpc>
            <a:spcBef>
              <a:spcPct val="0"/>
            </a:spcBef>
            <a:spcAft>
              <a:spcPct val="35000"/>
            </a:spcAft>
            <a:buNone/>
          </a:pPr>
          <a:r>
            <a:rPr lang="en-GB" sz="1200" b="1" kern="1200">
              <a:solidFill>
                <a:schemeClr val="bg1"/>
              </a:solidFill>
            </a:rPr>
            <a:t>Project planning</a:t>
          </a:r>
          <a:br>
            <a:rPr lang="en-GB" sz="1200" kern="1200">
              <a:solidFill>
                <a:schemeClr val="tx1"/>
              </a:solidFill>
            </a:rPr>
          </a:br>
          <a:r>
            <a:rPr lang="en-GB" sz="1200" kern="1200">
              <a:solidFill>
                <a:schemeClr val="tx1"/>
              </a:solidFill>
            </a:rPr>
            <a:t>Gives the student a more detailed overview, of all aspect of the scope project. Moreover it gives the tools to navigate through activities, resources, timelines, and deliverables, as well as project boundaries. </a:t>
          </a:r>
        </a:p>
        <a:p>
          <a:pPr marL="0" lvl="0" indent="0" algn="l" defTabSz="533400">
            <a:lnSpc>
              <a:spcPct val="90000"/>
            </a:lnSpc>
            <a:spcBef>
              <a:spcPct val="0"/>
            </a:spcBef>
            <a:spcAft>
              <a:spcPct val="35000"/>
            </a:spcAft>
            <a:buNone/>
          </a:pPr>
          <a:endParaRPr lang="en-GB" sz="1100" kern="1200">
            <a:solidFill>
              <a:schemeClr val="tx1"/>
            </a:solidFill>
          </a:endParaRPr>
        </a:p>
      </dsp:txBody>
      <dsp:txXfrm>
        <a:off x="952289" y="39729"/>
        <a:ext cx="3360948" cy="1577691"/>
      </dsp:txXfrm>
    </dsp:sp>
    <dsp:sp modelId="{C09C1424-BCB5-4137-A746-F924E05CE874}">
      <dsp:nvSpPr>
        <dsp:cNvPr id="0" name=""/>
        <dsp:cNvSpPr/>
      </dsp:nvSpPr>
      <dsp:spPr>
        <a:xfrm>
          <a:off x="82999" y="146323"/>
          <a:ext cx="862647" cy="71713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9B170BF-7CC7-4832-B2B1-7EFC60F08F04}">
      <dsp:nvSpPr>
        <dsp:cNvPr id="0" name=""/>
        <dsp:cNvSpPr/>
      </dsp:nvSpPr>
      <dsp:spPr>
        <a:xfrm>
          <a:off x="0" y="1680079"/>
          <a:ext cx="4313238" cy="1113625"/>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 </a:t>
          </a:r>
          <a:r>
            <a:rPr lang="en-GB" sz="1200" b="1" kern="1200">
              <a:solidFill>
                <a:schemeClr val="bg1"/>
              </a:solidFill>
            </a:rPr>
            <a:t>Project budgeting. </a:t>
          </a:r>
          <a:endParaRPr lang="en-GB" sz="1200" b="1" kern="1200">
            <a:solidFill>
              <a:schemeClr val="tx1"/>
            </a:solidFill>
          </a:endParaRPr>
        </a:p>
        <a:p>
          <a:pPr marL="0" lvl="0" indent="0" algn="l" defTabSz="533400">
            <a:lnSpc>
              <a:spcPct val="90000"/>
            </a:lnSpc>
            <a:spcBef>
              <a:spcPct val="0"/>
            </a:spcBef>
            <a:spcAft>
              <a:spcPct val="35000"/>
            </a:spcAft>
            <a:buNone/>
          </a:pPr>
          <a:r>
            <a:rPr lang="en-GB" sz="1200" kern="1200">
              <a:solidFill>
                <a:schemeClr val="tx1"/>
              </a:solidFill>
            </a:rPr>
            <a:t>Gives the student the tools and skills to navigate through financial priorities, the 50/30/20 rule. Excel templates, savings, and taxes.   </a:t>
          </a:r>
        </a:p>
      </dsp:txBody>
      <dsp:txXfrm>
        <a:off x="952289" y="1680079"/>
        <a:ext cx="3360948" cy="1113625"/>
      </dsp:txXfrm>
    </dsp:sp>
    <dsp:sp modelId="{B4CF7BEA-E2CE-4CF2-8823-586C1BCD5494}">
      <dsp:nvSpPr>
        <dsp:cNvPr id="0" name=""/>
        <dsp:cNvSpPr/>
      </dsp:nvSpPr>
      <dsp:spPr>
        <a:xfrm>
          <a:off x="93877" y="1759633"/>
          <a:ext cx="831557" cy="52689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4000" r="-74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8EE17F7-36A8-48FB-B627-2C287759FED5}">
      <dsp:nvSpPr>
        <dsp:cNvPr id="0" name=""/>
        <dsp:cNvSpPr/>
      </dsp:nvSpPr>
      <dsp:spPr>
        <a:xfrm>
          <a:off x="0" y="2850099"/>
          <a:ext cx="4313238" cy="1259347"/>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b="1" kern="1200"/>
            <a:t>Outsourcing</a:t>
          </a:r>
        </a:p>
        <a:p>
          <a:pPr marL="0" lvl="0" indent="0" algn="l" defTabSz="533400">
            <a:lnSpc>
              <a:spcPct val="90000"/>
            </a:lnSpc>
            <a:spcBef>
              <a:spcPct val="0"/>
            </a:spcBef>
            <a:spcAft>
              <a:spcPct val="35000"/>
            </a:spcAft>
            <a:buNone/>
          </a:pPr>
          <a:r>
            <a:rPr lang="en-GB" sz="1200" kern="1200">
              <a:solidFill>
                <a:schemeClr val="tx1"/>
              </a:solidFill>
            </a:rPr>
            <a:t>Gives the student the knowledge regarding outsourcing, specialist, experts in certain areas of the project, and the opportunity to gain more focus on the activity of a project as well as to improve overall efficiency</a:t>
          </a:r>
        </a:p>
      </dsp:txBody>
      <dsp:txXfrm>
        <a:off x="952289" y="2850099"/>
        <a:ext cx="3360948" cy="1259347"/>
      </dsp:txXfrm>
    </dsp:sp>
    <dsp:sp modelId="{0A3A592F-4825-494A-8801-0FF8D2810A82}">
      <dsp:nvSpPr>
        <dsp:cNvPr id="0" name=""/>
        <dsp:cNvSpPr/>
      </dsp:nvSpPr>
      <dsp:spPr>
        <a:xfrm>
          <a:off x="87730" y="2941301"/>
          <a:ext cx="831911" cy="8611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a-DK"/>
              <a:t>Klik for at redigere titeltypografien i masteren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153357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a-DK"/>
              <a:t>Klik for at redigere titeltypografien i masteren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13245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a-DK"/>
              <a:t>Klik for at redigere titeltypografien i masteren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9C0C5D-EC0E-4354-9EDB-081D77165334}" type="slidenum">
              <a:rPr lang="da-DK" smtClean="0"/>
              <a:t>‹#›</a:t>
            </a:fld>
            <a:endParaRPr lang="da-D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5810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a-DK"/>
              <a:t>Klik for at redigere titeltypografien i masteren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a-DK"/>
              <a:t>Klik for at redigere teksttypografierne i masteren</a:t>
            </a:r>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2869734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a-DK"/>
              <a:t>Klik for at redigere titeltypografien i masteren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a-DK"/>
              <a:t>Klik for at redigere teksttypografierne i masteren</a:t>
            </a:r>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9C0C5D-EC0E-4354-9EDB-081D77165334}" type="slidenum">
              <a:rPr lang="da-DK" smtClean="0"/>
              <a:t>‹#›</a:t>
            </a:fld>
            <a:endParaRPr lang="da-D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69426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a-DK"/>
              <a:t>Klik for at redigere titeltypografien i masteren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a-DK"/>
              <a:t>Klik for at redigere teksttypografierne i masteren</a:t>
            </a:r>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386551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ncho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2959608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a-DK"/>
              <a:t>Klik for at redigere titeltypografien i masteren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357000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a-DK"/>
              <a:t>Klik for at redigere titeltypografien i masteren</a:t>
            </a:r>
            <a:endParaRPr lang="en-US"/>
          </a:p>
        </p:txBody>
      </p:sp>
      <p:sp>
        <p:nvSpPr>
          <p:cNvPr id="3" name="Content Placeholder 2"/>
          <p:cNvSpPr>
            <a:spLocks noGrp="1"/>
          </p:cNvSpPr>
          <p:nvPr>
            <p:ph idx="1"/>
          </p:nvPr>
        </p:nvSpPr>
        <p:spPr>
          <a:xfrm>
            <a:off x="2589212" y="2133600"/>
            <a:ext cx="8915400" cy="377762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27224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a-DK"/>
              <a:t>Klik for at redigere titeltypografien i masteren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A47D6E5C-6D63-426A-A33B-B7B06DF9DCFB}" type="datetimeFigureOut">
              <a:rPr lang="da-DK" smtClean="0"/>
              <a:t>19-03-2021</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134721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239605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a-DK"/>
              <a:t>Klik for at redigere titeltypografien i masteren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Date Placeholder 6"/>
          <p:cNvSpPr>
            <a:spLocks noGrp="1"/>
          </p:cNvSpPr>
          <p:nvPr>
            <p:ph type="dt" sz="half" idx="10"/>
          </p:nvPr>
        </p:nvSpPr>
        <p:spPr/>
        <p:txBody>
          <a:bodyPr/>
          <a:lstStyle/>
          <a:p>
            <a:fld id="{A47D6E5C-6D63-426A-A33B-B7B06DF9DCFB}" type="datetimeFigureOut">
              <a:rPr lang="da-DK" smtClean="0"/>
              <a:t>19-03-2021</a:t>
            </a:fld>
            <a:endParaRPr lang="da-DK"/>
          </a:p>
        </p:txBody>
      </p:sp>
      <p:sp>
        <p:nvSpPr>
          <p:cNvPr id="8" name="Footer Placeholder 7"/>
          <p:cNvSpPr>
            <a:spLocks noGrp="1"/>
          </p:cNvSpPr>
          <p:nvPr>
            <p:ph type="ftr" sz="quarter" idx="11"/>
          </p:nvPr>
        </p:nvSpPr>
        <p:spPr/>
        <p:txBody>
          <a:bodyPr/>
          <a:lstStyle/>
          <a:p>
            <a:endParaRPr lang="da-D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82440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Date Placeholder 2"/>
          <p:cNvSpPr>
            <a:spLocks noGrp="1"/>
          </p:cNvSpPr>
          <p:nvPr>
            <p:ph type="dt" sz="half" idx="10"/>
          </p:nvPr>
        </p:nvSpPr>
        <p:spPr/>
        <p:txBody>
          <a:bodyPr/>
          <a:lstStyle/>
          <a:p>
            <a:fld id="{A47D6E5C-6D63-426A-A33B-B7B06DF9DCFB}" type="datetimeFigureOut">
              <a:rPr lang="da-DK" smtClean="0"/>
              <a:t>19-03-2021</a:t>
            </a:fld>
            <a:endParaRPr lang="da-DK"/>
          </a:p>
        </p:txBody>
      </p:sp>
      <p:sp>
        <p:nvSpPr>
          <p:cNvPr id="4" name="Footer Placeholder 3"/>
          <p:cNvSpPr>
            <a:spLocks noGrp="1"/>
          </p:cNvSpPr>
          <p:nvPr>
            <p:ph type="ftr" sz="quarter" idx="11"/>
          </p:nvPr>
        </p:nvSpPr>
        <p:spPr/>
        <p:txBody>
          <a:bodyPr/>
          <a:lstStyle/>
          <a:p>
            <a:endParaRPr lang="da-D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57543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D6E5C-6D63-426A-A33B-B7B06DF9DCFB}" type="datetimeFigureOut">
              <a:rPr lang="da-DK" smtClean="0"/>
              <a:t>19-03-2021</a:t>
            </a:fld>
            <a:endParaRPr lang="da-DK"/>
          </a:p>
        </p:txBody>
      </p:sp>
      <p:sp>
        <p:nvSpPr>
          <p:cNvPr id="3" name="Footer Placeholder 2"/>
          <p:cNvSpPr>
            <a:spLocks noGrp="1"/>
          </p:cNvSpPr>
          <p:nvPr>
            <p:ph type="ftr" sz="quarter" idx="11"/>
          </p:nvPr>
        </p:nvSpPr>
        <p:spPr/>
        <p:txBody>
          <a:bodyPr/>
          <a:lstStyle/>
          <a:p>
            <a:endParaRPr lang="da-D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351607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a-DK"/>
              <a:t>Klik for at redigere titeltypografien i masteren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403158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a-DK"/>
              <a:t>Klik for at redigere titeltypografien i masteren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A47D6E5C-6D63-426A-A33B-B7B06DF9DCFB}" type="datetimeFigureOut">
              <a:rPr lang="da-DK" smtClean="0"/>
              <a:t>19-03-2021</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9C0C5D-EC0E-4354-9EDB-081D77165334}" type="slidenum">
              <a:rPr lang="da-DK" smtClean="0"/>
              <a:t>‹#›</a:t>
            </a:fld>
            <a:endParaRPr lang="da-DK"/>
          </a:p>
        </p:txBody>
      </p:sp>
    </p:spTree>
    <p:extLst>
      <p:ext uri="{BB962C8B-B14F-4D97-AF65-F5344CB8AC3E}">
        <p14:creationId xmlns:p14="http://schemas.microsoft.com/office/powerpoint/2010/main" val="234099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a-DK"/>
              <a:t>Klik for at redigere titeltypografien i masteren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7D6E5C-6D63-426A-A33B-B7B06DF9DCFB}" type="datetimeFigureOut">
              <a:rPr lang="da-DK" smtClean="0"/>
              <a:t>19-03-2021</a:t>
            </a:fld>
            <a:endParaRPr lang="da-D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a-D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9C0C5D-EC0E-4354-9EDB-081D77165334}" type="slidenum">
              <a:rPr lang="da-DK" smtClean="0"/>
              <a:t>‹#›</a:t>
            </a:fld>
            <a:endParaRPr lang="da-DK"/>
          </a:p>
        </p:txBody>
      </p:sp>
    </p:spTree>
    <p:extLst>
      <p:ext uri="{BB962C8B-B14F-4D97-AF65-F5344CB8AC3E}">
        <p14:creationId xmlns:p14="http://schemas.microsoft.com/office/powerpoint/2010/main" val="3074573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ikkelGroendahl/CT-kea-2021-gr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55B307B-674A-4DFA-A6AD-8713333FE647}"/>
              </a:ext>
            </a:extLst>
          </p:cNvPr>
          <p:cNvSpPr>
            <a:spLocks noGrp="1"/>
          </p:cNvSpPr>
          <p:nvPr>
            <p:ph type="ctrTitle"/>
          </p:nvPr>
        </p:nvSpPr>
        <p:spPr>
          <a:xfrm>
            <a:off x="540279" y="967417"/>
            <a:ext cx="3778870" cy="3943250"/>
          </a:xfrm>
        </p:spPr>
        <p:txBody>
          <a:bodyPr>
            <a:normAutofit/>
          </a:bodyPr>
          <a:lstStyle/>
          <a:p>
            <a:r>
              <a:rPr lang="da-DK" sz="4000">
                <a:solidFill>
                  <a:srgbClr val="FEFFFF"/>
                </a:solidFill>
              </a:rPr>
              <a:t>JOIN, LEARN &amp; EARN</a:t>
            </a:r>
          </a:p>
        </p:txBody>
      </p:sp>
      <p:sp>
        <p:nvSpPr>
          <p:cNvPr id="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Billede 4">
            <a:extLst>
              <a:ext uri="{FF2B5EF4-FFF2-40B4-BE49-F238E27FC236}">
                <a16:creationId xmlns:a16="http://schemas.microsoft.com/office/drawing/2014/main" id="{F8C026EF-1D7F-4DF0-88F8-04BF3A27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952019"/>
            <a:ext cx="5640502" cy="2961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ktangel 5">
            <a:extLst>
              <a:ext uri="{FF2B5EF4-FFF2-40B4-BE49-F238E27FC236}">
                <a16:creationId xmlns:a16="http://schemas.microsoft.com/office/drawing/2014/main" id="{E86F5EA3-D0E9-4AF0-BB56-1A71E1CB1473}"/>
              </a:ext>
            </a:extLst>
          </p:cNvPr>
          <p:cNvSpPr/>
          <p:nvPr/>
        </p:nvSpPr>
        <p:spPr>
          <a:xfrm>
            <a:off x="0" y="5021037"/>
            <a:ext cx="4043680" cy="857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050"/>
              <a:t>Martin Lynov</a:t>
            </a:r>
          </a:p>
          <a:p>
            <a:r>
              <a:rPr lang="da-DK" sz="1050"/>
              <a:t>Christian Bøgvad Ruusunen</a:t>
            </a:r>
          </a:p>
          <a:p>
            <a:r>
              <a:rPr lang="da-DK" sz="1050"/>
              <a:t>Mikkel Emil Grøndahl Hansen</a:t>
            </a:r>
          </a:p>
          <a:p>
            <a:r>
              <a:rPr lang="da-DK" sz="1050"/>
              <a:t>Business </a:t>
            </a:r>
            <a:r>
              <a:rPr lang="da-DK" sz="1050" err="1"/>
              <a:t>Economics</a:t>
            </a:r>
            <a:r>
              <a:rPr lang="da-DK" sz="1050"/>
              <a:t> and IT</a:t>
            </a:r>
          </a:p>
          <a:p>
            <a:r>
              <a:rPr lang="da-DK" sz="1050"/>
              <a:t>Copenhagen School of design and </a:t>
            </a:r>
            <a:r>
              <a:rPr lang="da-DK" sz="1050" err="1"/>
              <a:t>technology</a:t>
            </a:r>
            <a:r>
              <a:rPr lang="da-DK" sz="1050"/>
              <a:t> </a:t>
            </a:r>
          </a:p>
          <a:p>
            <a:endParaRPr lang="da-DK" sz="1050"/>
          </a:p>
        </p:txBody>
      </p:sp>
    </p:spTree>
    <p:extLst>
      <p:ext uri="{BB962C8B-B14F-4D97-AF65-F5344CB8AC3E}">
        <p14:creationId xmlns:p14="http://schemas.microsoft.com/office/powerpoint/2010/main" val="40007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1D32A-75C2-4863-90D4-0C699F8253A3}"/>
              </a:ext>
            </a:extLst>
          </p:cNvPr>
          <p:cNvSpPr>
            <a:spLocks noGrp="1"/>
          </p:cNvSpPr>
          <p:nvPr>
            <p:ph type="title"/>
          </p:nvPr>
        </p:nvSpPr>
        <p:spPr>
          <a:xfrm>
            <a:off x="1687669" y="624110"/>
            <a:ext cx="4137059" cy="1280890"/>
          </a:xfrm>
        </p:spPr>
        <p:txBody>
          <a:bodyPr>
            <a:normAutofit/>
          </a:bodyPr>
          <a:lstStyle/>
          <a:p>
            <a:pPr>
              <a:lnSpc>
                <a:spcPct val="90000"/>
              </a:lnSpc>
            </a:pPr>
            <a:r>
              <a:rPr lang="da-DK" sz="2000"/>
              <a:t>Upon completion of this coure the student will gain knowledge, and skills to navigate as a freelancer.</a:t>
            </a:r>
          </a:p>
        </p:txBody>
      </p:sp>
      <p:sp>
        <p:nvSpPr>
          <p:cNvPr id="3" name="Pladsholder til indhold 2">
            <a:extLst>
              <a:ext uri="{FF2B5EF4-FFF2-40B4-BE49-F238E27FC236}">
                <a16:creationId xmlns:a16="http://schemas.microsoft.com/office/drawing/2014/main" id="{A00229F9-D5B4-4A06-8CDB-E8BB2E0A3981}"/>
              </a:ext>
            </a:extLst>
          </p:cNvPr>
          <p:cNvSpPr>
            <a:spLocks noGrp="1"/>
          </p:cNvSpPr>
          <p:nvPr>
            <p:ph idx="1"/>
          </p:nvPr>
        </p:nvSpPr>
        <p:spPr>
          <a:xfrm>
            <a:off x="1683956" y="2133600"/>
            <a:ext cx="4140772" cy="3777622"/>
          </a:xfrm>
        </p:spPr>
        <p:txBody>
          <a:bodyPr>
            <a:normAutofit/>
          </a:bodyPr>
          <a:lstStyle/>
          <a:p>
            <a:pPr marL="0" indent="0">
              <a:buNone/>
            </a:pPr>
            <a:r>
              <a:rPr lang="da-DK">
                <a:solidFill>
                  <a:srgbClr val="000000"/>
                </a:solidFill>
              </a:rPr>
              <a:t>The </a:t>
            </a:r>
            <a:r>
              <a:rPr lang="en-GB">
                <a:solidFill>
                  <a:srgbClr val="000000"/>
                </a:solidFill>
              </a:rPr>
              <a:t>following</a:t>
            </a:r>
            <a:r>
              <a:rPr lang="da-DK">
                <a:solidFill>
                  <a:srgbClr val="000000"/>
                </a:solidFill>
              </a:rPr>
              <a:t> course will contain</a:t>
            </a:r>
          </a:p>
          <a:p>
            <a:pPr marL="0" indent="0">
              <a:buNone/>
            </a:pPr>
            <a:endParaRPr lang="da-DK">
              <a:solidFill>
                <a:srgbClr val="000000"/>
              </a:solidFill>
            </a:endParaRPr>
          </a:p>
          <a:p>
            <a:pPr>
              <a:buFontTx/>
              <a:buChar char="-"/>
            </a:pPr>
            <a:r>
              <a:rPr lang="da-DK">
                <a:solidFill>
                  <a:srgbClr val="000000"/>
                </a:solidFill>
              </a:rPr>
              <a:t>Introduction to Project Management</a:t>
            </a:r>
          </a:p>
          <a:p>
            <a:pPr>
              <a:buFontTx/>
              <a:buChar char="-"/>
            </a:pPr>
            <a:r>
              <a:rPr lang="da-DK">
                <a:solidFill>
                  <a:srgbClr val="000000"/>
                </a:solidFill>
              </a:rPr>
              <a:t>Budgeting as a new freelancer</a:t>
            </a:r>
          </a:p>
          <a:p>
            <a:pPr>
              <a:buFontTx/>
              <a:buChar char="-"/>
            </a:pPr>
            <a:r>
              <a:rPr lang="da-DK">
                <a:solidFill>
                  <a:srgbClr val="000000"/>
                </a:solidFill>
              </a:rPr>
              <a:t>How to negotiate with potential clients  </a:t>
            </a:r>
          </a:p>
          <a:p>
            <a:pPr marL="0" indent="0">
              <a:buNone/>
            </a:pPr>
            <a:endParaRPr lang="da-DK">
              <a:solidFill>
                <a:srgbClr val="000000"/>
              </a:solidFill>
            </a:endParaRPr>
          </a:p>
        </p:txBody>
      </p:sp>
      <p:pic>
        <p:nvPicPr>
          <p:cNvPr id="21" name="Picture 4" descr="Tre dartpile på bullseye">
            <a:extLst>
              <a:ext uri="{FF2B5EF4-FFF2-40B4-BE49-F238E27FC236}">
                <a16:creationId xmlns:a16="http://schemas.microsoft.com/office/drawing/2014/main" id="{86629526-9F84-4A30-98CB-B9CE95B25E84}"/>
              </a:ext>
            </a:extLst>
          </p:cNvPr>
          <p:cNvPicPr>
            <a:picLocks noChangeAspect="1"/>
          </p:cNvPicPr>
          <p:nvPr/>
        </p:nvPicPr>
        <p:blipFill rotWithShape="1">
          <a:blip r:embed="rId2"/>
          <a:srcRect l="26572"/>
          <a:stretch/>
        </p:blipFill>
        <p:spPr>
          <a:xfrm>
            <a:off x="6091916" y="800349"/>
            <a:ext cx="5451627" cy="4937260"/>
          </a:xfrm>
          <a:prstGeom prst="rect">
            <a:avLst/>
          </a:prstGeom>
        </p:spPr>
      </p:pic>
    </p:spTree>
    <p:extLst>
      <p:ext uri="{BB962C8B-B14F-4D97-AF65-F5344CB8AC3E}">
        <p14:creationId xmlns:p14="http://schemas.microsoft.com/office/powerpoint/2010/main" val="368019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0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6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7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7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7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7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7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7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0" name="Group 22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2"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3"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87"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3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5" name="Rectangle 23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39" name="Rectangle 23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5143046" y="47089"/>
            <a:ext cx="3650279" cy="125989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t">
            <a:normAutofit/>
          </a:bodyPr>
          <a:lstStyle/>
          <a:p>
            <a:pPr>
              <a:lnSpc>
                <a:spcPct val="90000"/>
              </a:lnSpc>
            </a:pPr>
            <a:r>
              <a:rPr lang="en-US" sz="2800"/>
              <a:t>Introductions to Project Management</a:t>
            </a:r>
          </a:p>
        </p:txBody>
      </p:sp>
      <p:sp>
        <p:nvSpPr>
          <p:cNvPr id="241" name="Rectangle 240">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3" name="Pladsholder til indhold 42">
            <a:extLst>
              <a:ext uri="{FF2B5EF4-FFF2-40B4-BE49-F238E27FC236}">
                <a16:creationId xmlns:a16="http://schemas.microsoft.com/office/drawing/2014/main" id="{CDCF7B96-AE27-4D7E-9668-ECC3050DC182}"/>
              </a:ext>
            </a:extLst>
          </p:cNvPr>
          <p:cNvGraphicFramePr>
            <a:graphicFrameLocks noGrp="1"/>
          </p:cNvGraphicFramePr>
          <p:nvPr>
            <p:ph sz="half" idx="2"/>
            <p:extLst>
              <p:ext uri="{D42A27DB-BD31-4B8C-83A1-F6EECF244321}">
                <p14:modId xmlns:p14="http://schemas.microsoft.com/office/powerpoint/2010/main" val="3134319338"/>
              </p:ext>
            </p:extLst>
          </p:nvPr>
        </p:nvGraphicFramePr>
        <p:xfrm>
          <a:off x="502390" y="927413"/>
          <a:ext cx="4313238" cy="413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ladsholder til indhold 14">
            <a:extLst>
              <a:ext uri="{FF2B5EF4-FFF2-40B4-BE49-F238E27FC236}">
                <a16:creationId xmlns:a16="http://schemas.microsoft.com/office/drawing/2014/main" id="{37B93535-1E59-45B1-9715-2D037A33612C}"/>
              </a:ext>
            </a:extLst>
          </p:cNvPr>
          <p:cNvPicPr>
            <a:picLocks noGrp="1" noChangeAspect="1"/>
          </p:cNvPicPr>
          <p:nvPr>
            <p:ph sz="half" idx="1"/>
          </p:nvPr>
        </p:nvPicPr>
        <p:blipFill rotWithShape="1">
          <a:blip r:embed="rId7">
            <a:extLst>
              <a:ext uri="{28A0092B-C50C-407E-A947-70E740481C1C}">
                <a14:useLocalDpi xmlns:a14="http://schemas.microsoft.com/office/drawing/2010/main" val="0"/>
              </a:ext>
            </a:extLst>
          </a:blip>
          <a:srcRect l="5925" r="1410" b="1"/>
          <a:stretch/>
        </p:blipFill>
        <p:spPr>
          <a:xfrm>
            <a:off x="4967341" y="1251023"/>
            <a:ext cx="6953577" cy="5252773"/>
          </a:xfrm>
          <a:prstGeom prst="rect">
            <a:avLst/>
          </a:prstGeom>
          <a:ln>
            <a:noFill/>
          </a:ln>
          <a:effectLst>
            <a:outerShdw blurRad="292100" dist="139700" dir="2700000" algn="tl" rotWithShape="0">
              <a:srgbClr val="333333">
                <a:alpha val="65000"/>
              </a:srgbClr>
            </a:outerShdw>
          </a:effectLst>
        </p:spPr>
      </p:pic>
      <p:sp>
        <p:nvSpPr>
          <p:cNvPr id="98"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uppe 287">
            <a:extLst>
              <a:ext uri="{FF2B5EF4-FFF2-40B4-BE49-F238E27FC236}">
                <a16:creationId xmlns:a16="http://schemas.microsoft.com/office/drawing/2014/main" id="{FDBE59C3-3BE3-4D2A-9030-B82C67059560}"/>
              </a:ext>
            </a:extLst>
          </p:cNvPr>
          <p:cNvGrpSpPr/>
          <p:nvPr/>
        </p:nvGrpSpPr>
        <p:grpSpPr>
          <a:xfrm>
            <a:off x="498824" y="5034195"/>
            <a:ext cx="4756757" cy="1044250"/>
            <a:chOff x="0" y="2434232"/>
            <a:chExt cx="4685358" cy="1677024"/>
          </a:xfrm>
          <a:scene3d>
            <a:camera prst="orthographicFront">
              <a:rot lat="0" lon="0" rev="0"/>
            </a:camera>
            <a:lightRig rig="contrasting" dir="t">
              <a:rot lat="0" lon="0" rev="1200000"/>
            </a:lightRig>
          </a:scene3d>
        </p:grpSpPr>
        <p:sp>
          <p:nvSpPr>
            <p:cNvPr id="289" name="Rektangel: afrundede hjørner 288">
              <a:extLst>
                <a:ext uri="{FF2B5EF4-FFF2-40B4-BE49-F238E27FC236}">
                  <a16:creationId xmlns:a16="http://schemas.microsoft.com/office/drawing/2014/main" id="{7BF8E149-4D82-4211-8903-3DCE16BE4B9E}"/>
                </a:ext>
              </a:extLst>
            </p:cNvPr>
            <p:cNvSpPr/>
            <p:nvPr/>
          </p:nvSpPr>
          <p:spPr>
            <a:xfrm>
              <a:off x="0" y="2468329"/>
              <a:ext cx="4313238" cy="1642927"/>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0" name="Rektangel: afrundede hjørner 4">
              <a:extLst>
                <a:ext uri="{FF2B5EF4-FFF2-40B4-BE49-F238E27FC236}">
                  <a16:creationId xmlns:a16="http://schemas.microsoft.com/office/drawing/2014/main" id="{B60A5223-6734-4C0D-9042-914CDAD16CD8}"/>
                </a:ext>
              </a:extLst>
            </p:cNvPr>
            <p:cNvSpPr txBox="1"/>
            <p:nvPr/>
          </p:nvSpPr>
          <p:spPr>
            <a:xfrm>
              <a:off x="1311300" y="2434232"/>
              <a:ext cx="3374058" cy="15282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endParaRPr lang="en-GB" sz="1200">
                <a:solidFill>
                  <a:schemeClr val="tx1"/>
                </a:solidFill>
              </a:endParaRPr>
            </a:p>
            <a:p>
              <a:pPr defTabSz="533400">
                <a:lnSpc>
                  <a:spcPct val="90000"/>
                </a:lnSpc>
                <a:spcBef>
                  <a:spcPct val="0"/>
                </a:spcBef>
                <a:spcAft>
                  <a:spcPct val="35000"/>
                </a:spcAft>
              </a:pPr>
              <a:r>
                <a:rPr lang="en-GB" sz="1200" b="1">
                  <a:solidFill>
                    <a:schemeClr val="bg1"/>
                  </a:solidFill>
                </a:rPr>
                <a:t>Project communication</a:t>
              </a:r>
              <a:endParaRPr lang="en-GB" sz="1200">
                <a:solidFill>
                  <a:schemeClr val="tx1"/>
                </a:solidFill>
              </a:endParaRPr>
            </a:p>
            <a:p>
              <a:pPr defTabSz="533400">
                <a:lnSpc>
                  <a:spcPct val="90000"/>
                </a:lnSpc>
                <a:spcBef>
                  <a:spcPct val="0"/>
                </a:spcBef>
                <a:spcAft>
                  <a:spcPct val="35000"/>
                </a:spcAft>
              </a:pPr>
              <a:r>
                <a:rPr lang="en-GB" sz="1200">
                  <a:solidFill>
                    <a:schemeClr val="tx1"/>
                  </a:solidFill>
                </a:rPr>
                <a:t>Gives the student the importance’s</a:t>
              </a:r>
              <a:br>
                <a:rPr lang="en-GB" sz="1200">
                  <a:solidFill>
                    <a:schemeClr val="tx1"/>
                  </a:solidFill>
                </a:rPr>
              </a:br>
              <a:r>
                <a:rPr lang="en-GB" sz="1200">
                  <a:solidFill>
                    <a:schemeClr val="tx1"/>
                  </a:solidFill>
                </a:rPr>
                <a:t>of communication, and coordination, </a:t>
              </a:r>
              <a:br>
                <a:rPr lang="en-GB" sz="1200">
                  <a:solidFill>
                    <a:schemeClr val="tx1"/>
                  </a:solidFill>
                </a:rPr>
              </a:br>
              <a:r>
                <a:rPr lang="en-GB" sz="1200">
                  <a:solidFill>
                    <a:schemeClr val="tx1"/>
                  </a:solidFill>
                </a:rPr>
                <a:t>as well as follow up of </a:t>
              </a:r>
              <a:br>
                <a:rPr lang="en-GB" sz="1200">
                  <a:solidFill>
                    <a:schemeClr val="tx1"/>
                  </a:solidFill>
                </a:rPr>
              </a:br>
              <a:r>
                <a:rPr lang="en-GB" sz="1200">
                  <a:solidFill>
                    <a:schemeClr val="tx1"/>
                  </a:solidFill>
                </a:rPr>
                <a:t>various project, clients and stakeholders.</a:t>
              </a:r>
              <a:endParaRPr lang="en-GB" sz="1200" kern="1200">
                <a:solidFill>
                  <a:schemeClr val="tx1"/>
                </a:solidFill>
              </a:endParaRPr>
            </a:p>
          </p:txBody>
        </p:sp>
      </p:grpSp>
      <p:pic>
        <p:nvPicPr>
          <p:cNvPr id="47" name="Billede 46">
            <a:extLst>
              <a:ext uri="{FF2B5EF4-FFF2-40B4-BE49-F238E27FC236}">
                <a16:creationId xmlns:a16="http://schemas.microsoft.com/office/drawing/2014/main" id="{9F000E93-FB67-496D-9354-196D789DBA3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76350" y="5128974"/>
            <a:ext cx="1199914" cy="8716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8276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a:normAutofit/>
          </a:bodyPr>
          <a:lstStyle/>
          <a:p>
            <a:r>
              <a:rPr lang="en-US" sz="3200" b="1"/>
              <a:t>Budgeting as a new freelancer</a:t>
            </a:r>
            <a:endParaRPr lang="da-DK" sz="3200" b="1"/>
          </a:p>
        </p:txBody>
      </p:sp>
      <p:sp>
        <p:nvSpPr>
          <p:cNvPr id="97" name="Content Placeholder 96">
            <a:extLst>
              <a:ext uri="{FF2B5EF4-FFF2-40B4-BE49-F238E27FC236}">
                <a16:creationId xmlns:a16="http://schemas.microsoft.com/office/drawing/2014/main" id="{4636E480-A1BF-4A56-8FCD-965AE74AA95D}"/>
              </a:ext>
            </a:extLst>
          </p:cNvPr>
          <p:cNvSpPr>
            <a:spLocks noGrp="1"/>
          </p:cNvSpPr>
          <p:nvPr>
            <p:ph idx="1"/>
          </p:nvPr>
        </p:nvSpPr>
        <p:spPr>
          <a:xfrm>
            <a:off x="1683956" y="2133600"/>
            <a:ext cx="4252610" cy="4281268"/>
          </a:xfrm>
        </p:spPr>
        <p:txBody>
          <a:bodyPr>
            <a:normAutofit fontScale="25000" lnSpcReduction="20000"/>
          </a:bodyPr>
          <a:lstStyle/>
          <a:p>
            <a:pPr marL="0" indent="0">
              <a:buNone/>
            </a:pPr>
            <a:r>
              <a:rPr lang="en-US" sz="4800"/>
              <a:t>In this part of the course the students will get the essential knowledge to set up a budget in Excel. </a:t>
            </a:r>
            <a:br>
              <a:rPr lang="en-US" sz="4800"/>
            </a:br>
            <a:br>
              <a:rPr lang="en-US" sz="4800"/>
            </a:br>
            <a:r>
              <a:rPr lang="en-US" sz="4800"/>
              <a:t>The course will contain:        </a:t>
            </a:r>
          </a:p>
          <a:p>
            <a:r>
              <a:rPr lang="en-US" sz="4800"/>
              <a:t>Revenue</a:t>
            </a:r>
          </a:p>
          <a:p>
            <a:pPr lvl="1"/>
            <a:r>
              <a:rPr lang="en-US" sz="4800"/>
              <a:t>Profit</a:t>
            </a:r>
          </a:p>
          <a:p>
            <a:r>
              <a:rPr lang="en-US" sz="4800"/>
              <a:t>Expenses</a:t>
            </a:r>
          </a:p>
          <a:p>
            <a:pPr lvl="1"/>
            <a:r>
              <a:rPr lang="en-US" sz="4800"/>
              <a:t>Fixed Cost</a:t>
            </a:r>
          </a:p>
          <a:p>
            <a:pPr lvl="1"/>
            <a:r>
              <a:rPr lang="en-US" sz="4800"/>
              <a:t>Variable Cost</a:t>
            </a:r>
          </a:p>
          <a:p>
            <a:pPr lvl="1"/>
            <a:r>
              <a:rPr lang="en-US" sz="4800"/>
              <a:t>Taxes</a:t>
            </a:r>
          </a:p>
          <a:p>
            <a:pPr lvl="1"/>
            <a:r>
              <a:rPr lang="en-US" sz="4800"/>
              <a:t>Insurance &amp; Savings</a:t>
            </a:r>
          </a:p>
          <a:p>
            <a:r>
              <a:rPr lang="en-US" sz="4800"/>
              <a:t>Break-even</a:t>
            </a:r>
          </a:p>
          <a:p>
            <a:r>
              <a:rPr lang="en-US" sz="4800"/>
              <a:t>Service pricing</a:t>
            </a:r>
          </a:p>
          <a:p>
            <a:pPr marL="0" indent="0">
              <a:buNone/>
            </a:pPr>
            <a:endParaRPr lang="en-US" sz="4800"/>
          </a:p>
          <a:p>
            <a:pPr marL="0" indent="0">
              <a:buNone/>
            </a:pPr>
            <a:r>
              <a:rPr lang="en-US" sz="4800"/>
              <a:t>By the end of this course, the student will be able to build a basic budget using Excel. The student will use a template to add, delete, edit, and format a budget to meet the needs of their personal, as a freelancer.</a:t>
            </a:r>
            <a:r>
              <a:rPr lang="da-DK" sz="4800"/>
              <a:t> </a:t>
            </a:r>
          </a:p>
          <a:p>
            <a:pPr marL="0" indent="0">
              <a:buNone/>
            </a:pPr>
            <a:endParaRPr lang="en-US"/>
          </a:p>
          <a:p>
            <a:endParaRPr lang="en-US"/>
          </a:p>
        </p:txBody>
      </p:sp>
      <p:pic>
        <p:nvPicPr>
          <p:cNvPr id="10" name="Pladsholder til indhold 9" descr="Et billede, der indeholder elektronik&#10;&#10;Automatisk genereret beskrivelse">
            <a:extLst>
              <a:ext uri="{FF2B5EF4-FFF2-40B4-BE49-F238E27FC236}">
                <a16:creationId xmlns:a16="http://schemas.microsoft.com/office/drawing/2014/main" id="{EBC062A6-ADBE-44D1-A9DF-499EF6805D65}"/>
              </a:ext>
            </a:extLst>
          </p:cNvPr>
          <p:cNvPicPr>
            <a:picLocks noChangeAspect="1"/>
          </p:cNvPicPr>
          <p:nvPr/>
        </p:nvPicPr>
        <p:blipFill rotWithShape="1">
          <a:blip r:embed="rId2">
            <a:extLst>
              <a:ext uri="{28A0092B-C50C-407E-A947-70E740481C1C}">
                <a14:useLocalDpi xmlns:a14="http://schemas.microsoft.com/office/drawing/2010/main" val="0"/>
              </a:ext>
            </a:extLst>
          </a:blip>
          <a:srcRect l="14615" r="2" b="2"/>
          <a:stretch/>
        </p:blipFill>
        <p:spPr>
          <a:xfrm>
            <a:off x="6091916" y="1209888"/>
            <a:ext cx="5451627" cy="4118183"/>
          </a:xfrm>
          <a:prstGeom prst="rect">
            <a:avLst/>
          </a:prstGeom>
          <a:ln>
            <a:noFill/>
          </a:ln>
          <a:effectLst>
            <a:softEdge rad="112500"/>
          </a:effectLst>
        </p:spPr>
      </p:pic>
    </p:spTree>
    <p:extLst>
      <p:ext uri="{BB962C8B-B14F-4D97-AF65-F5344CB8AC3E}">
        <p14:creationId xmlns:p14="http://schemas.microsoft.com/office/powerpoint/2010/main" val="150163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a:normAutofit/>
          </a:bodyPr>
          <a:lstStyle/>
          <a:p>
            <a:r>
              <a:rPr lang="en-US" sz="3000" b="1"/>
              <a:t>How to negotiate with potential clients  </a:t>
            </a:r>
          </a:p>
        </p:txBody>
      </p:sp>
      <p:sp>
        <p:nvSpPr>
          <p:cNvPr id="19" name="Content Placeholder 8">
            <a:extLst>
              <a:ext uri="{FF2B5EF4-FFF2-40B4-BE49-F238E27FC236}">
                <a16:creationId xmlns:a16="http://schemas.microsoft.com/office/drawing/2014/main" id="{9F7DC234-7412-4572-9469-6D9BC27E8D80}"/>
              </a:ext>
            </a:extLst>
          </p:cNvPr>
          <p:cNvSpPr>
            <a:spLocks noGrp="1"/>
          </p:cNvSpPr>
          <p:nvPr>
            <p:ph idx="1"/>
          </p:nvPr>
        </p:nvSpPr>
        <p:spPr>
          <a:xfrm>
            <a:off x="1683956" y="2133600"/>
            <a:ext cx="4140772" cy="3777622"/>
          </a:xfrm>
        </p:spPr>
        <p:txBody>
          <a:bodyPr>
            <a:normAutofit/>
          </a:bodyPr>
          <a:lstStyle/>
          <a:p>
            <a:pPr marL="0" indent="0">
              <a:buClr>
                <a:srgbClr val="FB7B48"/>
              </a:buClr>
              <a:buNone/>
            </a:pPr>
            <a:r>
              <a:rPr lang="en-US" sz="1600">
                <a:solidFill>
                  <a:schemeClr val="tx1"/>
                </a:solidFill>
              </a:rPr>
              <a:t>This part of the course will learn the students the importance of how to negotiate their salary to best match their abilities. It also touches on how to maintain good communication, including how to land more clients and best maintain current ones.</a:t>
            </a:r>
          </a:p>
        </p:txBody>
      </p:sp>
      <p:pic>
        <p:nvPicPr>
          <p:cNvPr id="5" name="Pladsholder til indhold 4">
            <a:extLst>
              <a:ext uri="{FF2B5EF4-FFF2-40B4-BE49-F238E27FC236}">
                <a16:creationId xmlns:a16="http://schemas.microsoft.com/office/drawing/2014/main" id="{1EA28A95-3911-4470-93BE-F111337B4D1E}"/>
              </a:ext>
            </a:extLst>
          </p:cNvPr>
          <p:cNvPicPr>
            <a:picLocks noChangeAspect="1"/>
          </p:cNvPicPr>
          <p:nvPr/>
        </p:nvPicPr>
        <p:blipFill rotWithShape="1">
          <a:blip r:embed="rId2">
            <a:extLst>
              <a:ext uri="{28A0092B-C50C-407E-A947-70E740481C1C}">
                <a14:useLocalDpi xmlns:a14="http://schemas.microsoft.com/office/drawing/2010/main" val="0"/>
              </a:ext>
            </a:extLst>
          </a:blip>
          <a:srcRect l="14844" r="14772" b="-2"/>
          <a:stretch/>
        </p:blipFill>
        <p:spPr>
          <a:xfrm>
            <a:off x="6091916" y="645106"/>
            <a:ext cx="5451627" cy="5247747"/>
          </a:xfrm>
          <a:prstGeom prst="rect">
            <a:avLst/>
          </a:prstGeom>
        </p:spPr>
      </p:pic>
    </p:spTree>
    <p:extLst>
      <p:ext uri="{BB962C8B-B14F-4D97-AF65-F5344CB8AC3E}">
        <p14:creationId xmlns:p14="http://schemas.microsoft.com/office/powerpoint/2010/main" val="387847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a:normAutofit/>
          </a:bodyPr>
          <a:lstStyle/>
          <a:p>
            <a:r>
              <a:rPr lang="en-US" sz="3200" b="1"/>
              <a:t>Database</a:t>
            </a:r>
            <a:endParaRPr lang="da-DK" sz="3200" b="1"/>
          </a:p>
        </p:txBody>
      </p:sp>
      <p:sp>
        <p:nvSpPr>
          <p:cNvPr id="3" name="Pladsholder til indhold 2">
            <a:extLst>
              <a:ext uri="{FF2B5EF4-FFF2-40B4-BE49-F238E27FC236}">
                <a16:creationId xmlns:a16="http://schemas.microsoft.com/office/drawing/2014/main" id="{6C694C03-FEFB-4A14-8661-569A1241FA33}"/>
              </a:ext>
            </a:extLst>
          </p:cNvPr>
          <p:cNvSpPr>
            <a:spLocks noGrp="1"/>
          </p:cNvSpPr>
          <p:nvPr>
            <p:ph idx="1"/>
          </p:nvPr>
        </p:nvSpPr>
        <p:spPr>
          <a:xfrm>
            <a:off x="1683956" y="2133600"/>
            <a:ext cx="4140772" cy="3777622"/>
          </a:xfrm>
        </p:spPr>
        <p:txBody>
          <a:bodyPr>
            <a:normAutofit/>
          </a:bodyPr>
          <a:lstStyle/>
          <a:p>
            <a:pPr marL="0" indent="0">
              <a:buNone/>
            </a:pPr>
            <a:r>
              <a:rPr lang="en-US" b="1">
                <a:solidFill>
                  <a:srgbClr val="000000"/>
                </a:solidFill>
              </a:rPr>
              <a:t>Visual Model</a:t>
            </a:r>
          </a:p>
          <a:p>
            <a:pPr marL="0" indent="0">
              <a:buNone/>
            </a:pPr>
            <a:r>
              <a:rPr lang="en-US">
                <a:solidFill>
                  <a:srgbClr val="000000"/>
                </a:solidFill>
              </a:rPr>
              <a:t>This provides a visual layout of the database and the functionality between each entity and their functions. This layout is used to provide a better overview of the databases relations and functionality.</a:t>
            </a:r>
          </a:p>
        </p:txBody>
      </p:sp>
      <p:pic>
        <p:nvPicPr>
          <p:cNvPr id="4" name="Billede 3">
            <a:extLst>
              <a:ext uri="{FF2B5EF4-FFF2-40B4-BE49-F238E27FC236}">
                <a16:creationId xmlns:a16="http://schemas.microsoft.com/office/drawing/2014/main" id="{84F6AB12-7C89-4CBE-9669-4CFCC05DC66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1916" y="1524459"/>
            <a:ext cx="5451627" cy="3489041"/>
          </a:xfrm>
          <a:prstGeom prst="rect">
            <a:avLst/>
          </a:prstGeom>
        </p:spPr>
      </p:pic>
    </p:spTree>
    <p:extLst>
      <p:ext uri="{BB962C8B-B14F-4D97-AF65-F5344CB8AC3E}">
        <p14:creationId xmlns:p14="http://schemas.microsoft.com/office/powerpoint/2010/main" val="13169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a:normAutofit/>
          </a:bodyPr>
          <a:lstStyle/>
          <a:p>
            <a:r>
              <a:rPr lang="en-US" sz="3200" b="1"/>
              <a:t>Database</a:t>
            </a:r>
            <a:endParaRPr lang="da-DK" sz="3200" b="1"/>
          </a:p>
        </p:txBody>
      </p:sp>
      <p:sp>
        <p:nvSpPr>
          <p:cNvPr id="3" name="Pladsholder til indhold 2">
            <a:extLst>
              <a:ext uri="{FF2B5EF4-FFF2-40B4-BE49-F238E27FC236}">
                <a16:creationId xmlns:a16="http://schemas.microsoft.com/office/drawing/2014/main" id="{6C694C03-FEFB-4A14-8661-569A1241FA33}"/>
              </a:ext>
            </a:extLst>
          </p:cNvPr>
          <p:cNvSpPr>
            <a:spLocks noGrp="1"/>
          </p:cNvSpPr>
          <p:nvPr>
            <p:ph idx="1"/>
          </p:nvPr>
        </p:nvSpPr>
        <p:spPr>
          <a:xfrm>
            <a:off x="1683956" y="2133600"/>
            <a:ext cx="4140772" cy="3777622"/>
          </a:xfrm>
        </p:spPr>
        <p:txBody>
          <a:bodyPr>
            <a:normAutofit/>
          </a:bodyPr>
          <a:lstStyle/>
          <a:p>
            <a:pPr marL="0" indent="0">
              <a:buNone/>
            </a:pPr>
            <a:r>
              <a:rPr lang="en-US" b="1">
                <a:solidFill>
                  <a:srgbClr val="000000"/>
                </a:solidFill>
              </a:rPr>
              <a:t>Rational Model</a:t>
            </a:r>
          </a:p>
          <a:p>
            <a:pPr marL="0" indent="0">
              <a:buNone/>
            </a:pPr>
            <a:r>
              <a:rPr lang="en-US">
                <a:solidFill>
                  <a:srgbClr val="000000"/>
                </a:solidFill>
              </a:rPr>
              <a:t>This model shows the rational relationship in an Excel sheet layout. It like the last visual layout helps map out the database by making it more manageable.</a:t>
            </a:r>
            <a:endParaRPr lang="da-DK">
              <a:solidFill>
                <a:srgbClr val="000000"/>
              </a:solidFill>
            </a:endParaRPr>
          </a:p>
        </p:txBody>
      </p:sp>
      <p:pic>
        <p:nvPicPr>
          <p:cNvPr id="5" name="Billede 4">
            <a:extLst>
              <a:ext uri="{FF2B5EF4-FFF2-40B4-BE49-F238E27FC236}">
                <a16:creationId xmlns:a16="http://schemas.microsoft.com/office/drawing/2014/main" id="{8BF15722-D8E2-4362-AB09-BE7B4CF331C0}"/>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501832"/>
            <a:ext cx="5731510" cy="4314825"/>
          </a:xfrm>
          <a:prstGeom prst="rect">
            <a:avLst/>
          </a:prstGeom>
        </p:spPr>
      </p:pic>
    </p:spTree>
    <p:extLst>
      <p:ext uri="{BB962C8B-B14F-4D97-AF65-F5344CB8AC3E}">
        <p14:creationId xmlns:p14="http://schemas.microsoft.com/office/powerpoint/2010/main" val="269804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vert="horz" lIns="91440" tIns="45720" rIns="91440" bIns="45720" rtlCol="0">
            <a:normAutofit/>
          </a:bodyPr>
          <a:lstStyle/>
          <a:p>
            <a:r>
              <a:rPr lang="en-US" sz="3200" b="1"/>
              <a:t>Database Functionality</a:t>
            </a:r>
          </a:p>
        </p:txBody>
      </p:sp>
      <p:sp>
        <p:nvSpPr>
          <p:cNvPr id="3" name="Pladsholder til indhold 2">
            <a:extLst>
              <a:ext uri="{FF2B5EF4-FFF2-40B4-BE49-F238E27FC236}">
                <a16:creationId xmlns:a16="http://schemas.microsoft.com/office/drawing/2014/main" id="{6C694C03-FEFB-4A14-8661-569A1241FA33}"/>
              </a:ext>
            </a:extLst>
          </p:cNvPr>
          <p:cNvSpPr>
            <a:spLocks noGrp="1"/>
          </p:cNvSpPr>
          <p:nvPr>
            <p:ph idx="1"/>
          </p:nvPr>
        </p:nvSpPr>
        <p:spPr>
          <a:xfrm>
            <a:off x="1683956" y="2133600"/>
            <a:ext cx="4140772" cy="3777622"/>
          </a:xfrm>
        </p:spPr>
        <p:txBody>
          <a:bodyPr vert="horz" lIns="91440" tIns="45720" rIns="91440" bIns="45720" rtlCol="0">
            <a:normAutofit lnSpcReduction="10000"/>
          </a:bodyPr>
          <a:lstStyle/>
          <a:p>
            <a:pPr marL="0" indent="0">
              <a:lnSpc>
                <a:spcPct val="90000"/>
              </a:lnSpc>
              <a:buNone/>
            </a:pPr>
            <a:r>
              <a:rPr lang="en-US" sz="1400">
                <a:solidFill>
                  <a:srgbClr val="000000"/>
                </a:solidFill>
              </a:rPr>
              <a:t>The database has the functionality of handling 1 or several quizzes by sorting users answers into the answer column and subsequently sorting their answers into the corresponding category. This could provide a future programmer the ability to calculate what percentage the user has in each category, and therefore be able to send out an email suggesting the correct courses for the corresponding student. An idea could be to provide the coming student an overview of what percentage they scored in each category and suggest the courses accordingly.</a:t>
            </a:r>
          </a:p>
          <a:p>
            <a:pPr marL="0" indent="0">
              <a:lnSpc>
                <a:spcPct val="90000"/>
              </a:lnSpc>
              <a:buNone/>
            </a:pPr>
            <a:endParaRPr lang="en-US" sz="1400">
              <a:solidFill>
                <a:srgbClr val="000000"/>
              </a:solidFill>
            </a:endParaRPr>
          </a:p>
          <a:p>
            <a:pPr marL="0" indent="0">
              <a:lnSpc>
                <a:spcPct val="90000"/>
              </a:lnSpc>
              <a:buNone/>
            </a:pPr>
            <a:r>
              <a:rPr lang="en-US" sz="1400">
                <a:solidFill>
                  <a:srgbClr val="000000"/>
                </a:solidFill>
              </a:rPr>
              <a:t>The Database was designed with the quiz Coderstrust provided in mind however, this can be changed at any given time.</a:t>
            </a:r>
          </a:p>
          <a:p>
            <a:pPr marL="0" indent="0">
              <a:lnSpc>
                <a:spcPct val="90000"/>
              </a:lnSpc>
              <a:buNone/>
            </a:pPr>
            <a:endParaRPr lang="en-US" sz="1300">
              <a:solidFill>
                <a:srgbClr val="000000"/>
              </a:solidFill>
            </a:endParaRPr>
          </a:p>
          <a:p>
            <a:pPr marL="0" indent="0">
              <a:lnSpc>
                <a:spcPct val="90000"/>
              </a:lnSpc>
              <a:buNone/>
            </a:pPr>
            <a:endParaRPr lang="en-US" sz="1300">
              <a:solidFill>
                <a:srgbClr val="000000"/>
              </a:solidFill>
            </a:endParaRPr>
          </a:p>
          <a:p>
            <a:pPr marL="0" indent="0">
              <a:lnSpc>
                <a:spcPct val="90000"/>
              </a:lnSpc>
              <a:buNone/>
            </a:pPr>
            <a:endParaRPr lang="en-US" sz="1300">
              <a:solidFill>
                <a:srgbClr val="000000"/>
              </a:solidFill>
            </a:endParaRPr>
          </a:p>
        </p:txBody>
      </p:sp>
      <p:pic>
        <p:nvPicPr>
          <p:cNvPr id="1026" name="Picture 2">
            <a:extLst>
              <a:ext uri="{FF2B5EF4-FFF2-40B4-BE49-F238E27FC236}">
                <a16:creationId xmlns:a16="http://schemas.microsoft.com/office/drawing/2014/main" id="{44102F10-261A-4489-93B8-B0DF068E2F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858371"/>
            <a:ext cx="5451627" cy="282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77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9BE1D-2857-4653-94CE-CAFA21DF6BB3}"/>
              </a:ext>
            </a:extLst>
          </p:cNvPr>
          <p:cNvSpPr>
            <a:spLocks noGrp="1"/>
          </p:cNvSpPr>
          <p:nvPr>
            <p:ph type="title"/>
          </p:nvPr>
        </p:nvSpPr>
        <p:spPr>
          <a:xfrm>
            <a:off x="1687669" y="624110"/>
            <a:ext cx="4137059" cy="1280890"/>
          </a:xfrm>
        </p:spPr>
        <p:txBody>
          <a:bodyPr vert="horz" lIns="91440" tIns="45720" rIns="91440" bIns="45720" rtlCol="0">
            <a:normAutofit/>
          </a:bodyPr>
          <a:lstStyle/>
          <a:p>
            <a:r>
              <a:rPr lang="en-US" sz="3200" b="1"/>
              <a:t>Database Access</a:t>
            </a:r>
          </a:p>
        </p:txBody>
      </p:sp>
      <p:sp>
        <p:nvSpPr>
          <p:cNvPr id="3" name="Pladsholder til indhold 2">
            <a:extLst>
              <a:ext uri="{FF2B5EF4-FFF2-40B4-BE49-F238E27FC236}">
                <a16:creationId xmlns:a16="http://schemas.microsoft.com/office/drawing/2014/main" id="{6C694C03-FEFB-4A14-8661-569A1241FA33}"/>
              </a:ext>
            </a:extLst>
          </p:cNvPr>
          <p:cNvSpPr>
            <a:spLocks noGrp="1"/>
          </p:cNvSpPr>
          <p:nvPr>
            <p:ph idx="1"/>
          </p:nvPr>
        </p:nvSpPr>
        <p:spPr>
          <a:xfrm>
            <a:off x="1683956" y="2133600"/>
            <a:ext cx="4140772" cy="3777622"/>
          </a:xfrm>
        </p:spPr>
        <p:txBody>
          <a:bodyPr vert="horz" lIns="91440" tIns="45720" rIns="91440" bIns="45720" rtlCol="0" anchor="t">
            <a:normAutofit/>
          </a:bodyPr>
          <a:lstStyle/>
          <a:p>
            <a:pPr marL="0" indent="0">
              <a:buNone/>
            </a:pPr>
            <a:r>
              <a:rPr lang="en-US">
                <a:solidFill>
                  <a:srgbClr val="000000"/>
                </a:solidFill>
              </a:rPr>
              <a:t>The scripts for the database has been uploaded to GitHub it can be accessed by using the link provided below.</a:t>
            </a:r>
          </a:p>
          <a:p>
            <a:pPr marL="0" indent="0">
              <a:buNone/>
            </a:pPr>
            <a:r>
              <a:rPr lang="en-US">
                <a:solidFill>
                  <a:srgbClr val="000000"/>
                </a:solidFill>
              </a:rPr>
              <a:t>a readme file is also present in link and informs the user how to open and manage the database in MySQL.</a:t>
            </a:r>
          </a:p>
          <a:p>
            <a:pPr marL="0" indent="0">
              <a:buNone/>
            </a:pPr>
            <a:endParaRPr lang="en-US">
              <a:solidFill>
                <a:srgbClr val="000000"/>
              </a:solidFill>
            </a:endParaRPr>
          </a:p>
          <a:p>
            <a:pPr marL="0" indent="0">
              <a:buNone/>
            </a:pPr>
            <a:r>
              <a:rPr lang="en-US">
                <a:solidFill>
                  <a:srgbClr val="000000"/>
                </a:solidFill>
              </a:rPr>
              <a:t>LINK: </a:t>
            </a:r>
            <a:r>
              <a:rPr lang="en-US">
                <a:ea typeface="+mn-lt"/>
                <a:cs typeface="+mn-lt"/>
                <a:hlinkClick r:id="rId2"/>
              </a:rPr>
              <a:t>https://github.com/MikkelGroendahl/CT-kea-2021-gr20</a:t>
            </a:r>
            <a:r>
              <a:rPr lang="en-US">
                <a:ea typeface="+mn-lt"/>
                <a:cs typeface="+mn-lt"/>
              </a:rPr>
              <a:t> </a:t>
            </a:r>
          </a:p>
          <a:p>
            <a:pPr marL="0" indent="0">
              <a:buNone/>
            </a:pPr>
            <a:endParaRPr lang="en-US">
              <a:solidFill>
                <a:srgbClr val="000000"/>
              </a:solidFill>
            </a:endParaRPr>
          </a:p>
          <a:p>
            <a:pPr marL="0" indent="0">
              <a:buNone/>
            </a:pPr>
            <a:endParaRPr lang="en-US">
              <a:solidFill>
                <a:srgbClr val="000000"/>
              </a:solidFill>
            </a:endParaRPr>
          </a:p>
        </p:txBody>
      </p:sp>
      <p:pic>
        <p:nvPicPr>
          <p:cNvPr id="2050" name="Picture 2">
            <a:extLst>
              <a:ext uri="{FF2B5EF4-FFF2-40B4-BE49-F238E27FC236}">
                <a16:creationId xmlns:a16="http://schemas.microsoft.com/office/drawing/2014/main" id="{6BEEAE4A-ECAD-45A9-8E8A-CAE0AC496E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807229"/>
            <a:ext cx="5451627" cy="49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69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sk">
  <a:themeElements>
    <a:clrScheme name="Visk">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Visk">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sk">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Visk</vt:lpstr>
      <vt:lpstr>JOIN, LEARN &amp; EARN</vt:lpstr>
      <vt:lpstr>Upon completion of this coure the student will gain knowledge, and skills to navigate as a freelancer.</vt:lpstr>
      <vt:lpstr>Introductions to Project Management</vt:lpstr>
      <vt:lpstr>Budgeting as a new freelancer</vt:lpstr>
      <vt:lpstr>How to negotiate with potential clients  </vt:lpstr>
      <vt:lpstr>Database</vt:lpstr>
      <vt:lpstr>Database</vt:lpstr>
      <vt:lpstr>Database Functionality</vt:lpstr>
      <vt:lpstr>Database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 LEARN &amp; EARN</dc:title>
  <dc:creator>Mikkel Emil Grøndahl Hansen</dc:creator>
  <cp:revision>1</cp:revision>
  <dcterms:created xsi:type="dcterms:W3CDTF">2021-03-19T09:39:37Z</dcterms:created>
  <dcterms:modified xsi:type="dcterms:W3CDTF">2021-03-19T10:28:33Z</dcterms:modified>
</cp:coreProperties>
</file>