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 showGuides="1">
      <p:cViewPr varScale="1">
        <p:scale>
          <a:sx n="90" d="100"/>
          <a:sy n="90" d="100"/>
        </p:scale>
        <p:origin x="232" y="592"/>
      </p:cViewPr>
      <p:guideLst>
        <p:guide orient="horz" pos="2169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F29-834D-204C-AC0E-4C81EA26A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AFD2-A5B9-1242-9669-8DC7A4834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7557-41EF-D844-B664-BB8D5E63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1A21-2E05-B14E-B1B0-8B837F19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89B3-C627-D44C-A818-6F4FC4B6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02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BD99-8C4D-BD4B-8498-433BD20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BD609-9150-7743-9B9B-8B12BF0D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46F1-CC18-584D-AFCB-7CC03B8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B042-B45C-F243-AA44-ACCFD42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72CE-6BF7-F941-AA7C-738C4E2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197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C997A-E294-4840-B242-038DB4D5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244C-5C9A-674F-BBEB-4377E4669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2747-5DE8-BD4F-9101-D0557CE1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E4C8A-3E11-D844-95FD-B865B8B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7268-91CC-F049-855D-8985219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3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C1BB-D9DF-C74D-8571-DE8E73E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E7F8-50AD-F349-B301-61A16079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B4A3-B751-8E4B-B195-56C65657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5A8-C887-F247-8470-B7621A74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C22-FA51-C149-9966-83462ACA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0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236-0515-A743-9A4E-1EBBDC98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6B1C-D6EF-0441-B188-064AA277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720D4-1DA6-6646-A797-E2F27022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DF89-D20D-D543-BF22-26E4B8CC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BDEF-180A-9248-904B-3D7C98FD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200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5509-11ED-4D43-80CF-A4267C39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36F4-647E-CF4E-84A6-2A2C6D22B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35246-461C-7D49-87BA-CD8A90DB5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D05A-A9D4-B644-867E-E96E776B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923F-CE6B-5143-987A-9DA7086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3E62F-8B29-0047-B185-ECDDA9F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570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DBC-F1DC-3247-9FF1-0BB72DF1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F469-4C79-2145-89AA-5FF5E620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6AE7F-B438-4F41-95B5-7DA35512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EB756-4B8B-7843-8594-B3E94BB5D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AC772-948A-1C46-A08D-9D7EFFC05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2BEB3-2DD9-6243-9F58-A56748F6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45D91-CD2B-8A44-B46E-C736D226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17CEE-D073-AD48-96E5-FE9605FB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08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2E5D-7314-F343-B930-EA547377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4648F-EA3D-724D-AE5E-6C9855A1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A376D-7051-3E42-A28C-59A7EDB2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C0178-FC66-BD4D-8109-0DE7EB86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511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FAA6D-B24E-FC4E-BF11-056BC042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B552-6DC7-4041-AE48-DF1743E5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D558-E10A-2A46-A624-A30530F3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538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FE3A-A8A2-9748-A629-93C8EE94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FB79-7B5B-7C4E-BC77-E926CF4B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A7A4-5D4E-214A-A9C3-719911232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5BCFE-8710-8F45-92C5-0C86B9ED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B6D52-5963-5946-9DD9-A8F0E4B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D2AB8-CC41-CF47-B907-1D58CA8B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22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C852-2524-484E-A6CA-5ECAB499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02E8F-1829-8048-8773-B666B7E7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38C3-2988-D945-A228-F82632E5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3130-538D-EA4B-8DEB-7167055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40C1C-392C-B541-BA11-E9124B1E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251C-6BDF-1748-B6A2-5ED97E12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919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0221F-39B0-A049-88A7-F675FDF0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6436-30D8-8649-92B2-CEB5B2A5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981F-CBDD-5445-80BC-19FDCDD4D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05C8-2926-0B45-9B4E-421C3A5B1BD1}" type="datetimeFigureOut">
              <a:rPr lang="en-DK" smtClean="0"/>
              <a:t>03/12/2020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FB93-5BF8-4746-BA4E-E381F42EC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C290-8A2A-B141-8F7D-AF6C073DB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5F55-FA0C-1045-910F-99349A00C49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02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DF32F0C-9752-7E41-A8B7-4CB6F9FA9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535" y="3616087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0AAE6A-832F-C84B-BD3D-F7F9BF09BEB7}"/>
              </a:ext>
            </a:extLst>
          </p:cNvPr>
          <p:cNvSpPr/>
          <p:nvPr/>
        </p:nvSpPr>
        <p:spPr>
          <a:xfrm>
            <a:off x="4006850" y="4860704"/>
            <a:ext cx="1499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Alexandria </a:t>
            </a:r>
          </a:p>
          <a:p>
            <a:pPr algn="ctr"/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Ocasio-Cortez</a:t>
            </a:r>
            <a:endParaRPr lang="en-DK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24AA570-BA0F-E242-869F-74BDFDAC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19" y="1287774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327F4E-7619-FB42-B020-FB63339D5C49}"/>
              </a:ext>
            </a:extLst>
          </p:cNvPr>
          <p:cNvSpPr/>
          <p:nvPr/>
        </p:nvSpPr>
        <p:spPr>
          <a:xfrm>
            <a:off x="5318919" y="918442"/>
            <a:ext cx="161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Bernie Sanders</a:t>
            </a:r>
            <a:endParaRPr lang="en-DK" dirty="0"/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34620CCE-1807-3E48-9F18-D0A1019B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51" y="3616087"/>
            <a:ext cx="1554162" cy="15541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891087-AE97-7E42-9BEC-2E5FF94FF770}"/>
              </a:ext>
            </a:extLst>
          </p:cNvPr>
          <p:cNvSpPr/>
          <p:nvPr/>
        </p:nvSpPr>
        <p:spPr>
          <a:xfrm>
            <a:off x="7170402" y="4979233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F1419"/>
                </a:solidFill>
                <a:effectLst/>
                <a:latin typeface="-apple-system"/>
              </a:rPr>
              <a:t>Dean Heller</a:t>
            </a:r>
            <a:endParaRPr lang="en-DK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267D59EA-7F04-DB43-8E90-9C9DAEE2AEB0}"/>
              </a:ext>
            </a:extLst>
          </p:cNvPr>
          <p:cNvCxnSpPr>
            <a:cxnSpLocks/>
            <a:stCxn id="1026" idx="0"/>
            <a:endCxn id="1028" idx="2"/>
          </p:cNvCxnSpPr>
          <p:nvPr/>
        </p:nvCxnSpPr>
        <p:spPr>
          <a:xfrm rot="5400000" flipH="1" flipV="1">
            <a:off x="3711151" y="2008320"/>
            <a:ext cx="1551232" cy="16643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C5E0B49-CA66-B34E-9CF2-EA258DDA6F41}"/>
              </a:ext>
            </a:extLst>
          </p:cNvPr>
          <p:cNvCxnSpPr>
            <a:cxnSpLocks/>
            <a:stCxn id="1028" idx="4"/>
            <a:endCxn id="1026" idx="6"/>
          </p:cNvCxnSpPr>
          <p:nvPr/>
        </p:nvCxnSpPr>
        <p:spPr>
          <a:xfrm rot="5400000">
            <a:off x="4488233" y="2785401"/>
            <a:ext cx="1551232" cy="166430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967703CF-92D2-1444-B6C9-13CB617FB3A2}"/>
              </a:ext>
            </a:extLst>
          </p:cNvPr>
          <p:cNvCxnSpPr>
            <a:cxnSpLocks/>
            <a:stCxn id="1030" idx="0"/>
            <a:endCxn id="1028" idx="6"/>
          </p:cNvCxnSpPr>
          <p:nvPr/>
        </p:nvCxnSpPr>
        <p:spPr>
          <a:xfrm rot="16200000" flipV="1">
            <a:off x="7142041" y="1795895"/>
            <a:ext cx="1551232" cy="208915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C4CE954-1E19-1C48-B27B-B82061132DE2}"/>
              </a:ext>
            </a:extLst>
          </p:cNvPr>
          <p:cNvCxnSpPr>
            <a:cxnSpLocks/>
            <a:stCxn id="1030" idx="4"/>
            <a:endCxn id="1026" idx="4"/>
          </p:cNvCxnSpPr>
          <p:nvPr/>
        </p:nvCxnSpPr>
        <p:spPr>
          <a:xfrm rot="5400000">
            <a:off x="6308424" y="2516441"/>
            <a:ext cx="12700" cy="5307616"/>
          </a:xfrm>
          <a:prstGeom prst="curvedConnector3">
            <a:avLst>
              <a:gd name="adj1" fmla="val 6975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bama Awards Obama a Medal | Know Your Meme">
            <a:extLst>
              <a:ext uri="{FF2B5EF4-FFF2-40B4-BE49-F238E27FC236}">
                <a16:creationId xmlns:a16="http://schemas.microsoft.com/office/drawing/2014/main" id="{CD6CCCA6-0070-E649-BF9C-351BA2D1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514475"/>
            <a:ext cx="68072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AC0F32-A8AE-2941-8AF0-92EA281ECFFA}"/>
              </a:ext>
            </a:extLst>
          </p:cNvPr>
          <p:cNvSpPr txBox="1"/>
          <p:nvPr/>
        </p:nvSpPr>
        <p:spPr>
          <a:xfrm>
            <a:off x="4229100" y="390048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Jim Cooper</a:t>
            </a:r>
            <a:endParaRPr lang="en-DK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24D5E-D5D8-2348-BDB4-E02B84B9DB1C}"/>
              </a:ext>
            </a:extLst>
          </p:cNvPr>
          <p:cNvSpPr txBox="1"/>
          <p:nvPr/>
        </p:nvSpPr>
        <p:spPr>
          <a:xfrm>
            <a:off x="6268441" y="1513463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Jim Cooper</a:t>
            </a:r>
            <a:endParaRPr lang="en-DK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6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Grønning</dc:creator>
  <cp:lastModifiedBy>Mikkel Grønning</cp:lastModifiedBy>
  <cp:revision>3</cp:revision>
  <dcterms:created xsi:type="dcterms:W3CDTF">2020-12-02T10:27:56Z</dcterms:created>
  <dcterms:modified xsi:type="dcterms:W3CDTF">2020-12-03T18:39:58Z</dcterms:modified>
</cp:coreProperties>
</file>