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41" r:id="rId3"/>
    <p:sldId id="542" r:id="rId4"/>
    <p:sldId id="543" r:id="rId5"/>
    <p:sldId id="545" r:id="rId6"/>
    <p:sldId id="546" r:id="rId7"/>
    <p:sldId id="547" r:id="rId8"/>
    <p:sldId id="549" r:id="rId9"/>
    <p:sldId id="531" r:id="rId10"/>
    <p:sldId id="554" r:id="rId11"/>
    <p:sldId id="551" r:id="rId12"/>
    <p:sldId id="553" r:id="rId13"/>
    <p:sldId id="550" r:id="rId14"/>
    <p:sldId id="544" r:id="rId15"/>
    <p:sldId id="548" r:id="rId16"/>
    <p:sldId id="536"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49"/>
            <p14:sldId id="531"/>
            <p14:sldId id="554"/>
            <p14:sldId id="551"/>
            <p14:sldId id="553"/>
            <p14:sldId id="550"/>
            <p14:sldId id="544"/>
            <p14:sldId id="54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93" d="100"/>
          <a:sy n="93" d="100"/>
        </p:scale>
        <p:origin x="13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11/11/2024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a:t>Mikkel </a:t>
            </a:r>
            <a:r>
              <a:rPr lang="en-US" dirty="0"/>
              <a:t>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p:txBody>
          <a:bodyPr/>
          <a:lstStyle/>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required criteria for implementing AI in systematic reviews. FIND</a:t>
            </a:r>
          </a:p>
        </p:txBody>
      </p:sp>
    </p:spTree>
    <p:extLst>
      <p:ext uri="{BB962C8B-B14F-4D97-AF65-F5344CB8AC3E}">
        <p14:creationId xmlns:p14="http://schemas.microsoft.com/office/powerpoint/2010/main" val="287078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a:t>
            </a:r>
          </a:p>
          <a:p>
            <a:endParaRPr lang="da-DK" dirty="0"/>
          </a:p>
          <a:p>
            <a:r>
              <a:rPr lang="en-US" dirty="0"/>
              <a:t>You can use it with models that at special trained/fine tuned to a specific review</a:t>
            </a:r>
            <a:r>
              <a:rPr lang="da-DK" dirty="0"/>
              <a:t>. </a:t>
            </a:r>
            <a:endParaRPr lang="en-US" dirty="0"/>
          </a:p>
        </p:txBody>
      </p:sp>
    </p:spTree>
    <p:extLst>
      <p:ext uri="{BB962C8B-B14F-4D97-AF65-F5344CB8AC3E}">
        <p14:creationId xmlns:p14="http://schemas.microsoft.com/office/powerpoint/2010/main" val="177417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FEA5-B502-4233-8197-3E0DC940756B}"/>
              </a:ext>
            </a:extLst>
          </p:cNvPr>
          <p:cNvSpPr>
            <a:spLocks noGrp="1"/>
          </p:cNvSpPr>
          <p:nvPr>
            <p:ph type="title"/>
          </p:nvPr>
        </p:nvSpPr>
        <p:spPr>
          <a:xfrm>
            <a:off x="1013520" y="427297"/>
            <a:ext cx="10158611" cy="891382"/>
          </a:xfrm>
        </p:spPr>
        <p:txBody>
          <a:bodyPr/>
          <a:lstStyle/>
          <a:p>
            <a:r>
              <a:rPr lang="en-US" dirty="0"/>
              <a:t>Limitations and advantages </a:t>
            </a:r>
          </a:p>
        </p:txBody>
      </p:sp>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1013520" y="1480048"/>
            <a:ext cx="4791378" cy="3897904"/>
          </a:xfrm>
        </p:spPr>
        <p:txBody>
          <a:bodyPr/>
          <a:lstStyle/>
          <a:p>
            <a:pPr marL="0" indent="0">
              <a:buNone/>
            </a:pPr>
            <a:r>
              <a:rPr lang="en-US" i="1" dirty="0"/>
              <a:t>Limitations</a:t>
            </a:r>
          </a:p>
          <a:p>
            <a:pPr>
              <a:spcAft>
                <a:spcPts val="800"/>
              </a:spcAft>
            </a:pPr>
            <a:r>
              <a:rPr lang="en-US" dirty="0"/>
              <a:t>Black-box models (notice: human screening often represent black-box operation as well)</a:t>
            </a:r>
          </a:p>
          <a:p>
            <a:pPr>
              <a:spcAft>
                <a:spcPts val="800"/>
              </a:spcAft>
            </a:pPr>
            <a:r>
              <a:rPr lang="en-US" dirty="0"/>
              <a:t>In theory it is prompt sensitive</a:t>
            </a:r>
          </a:p>
          <a:p>
            <a:pPr>
              <a:spcAft>
                <a:spcPts val="800"/>
              </a:spcAft>
            </a:pPr>
            <a:r>
              <a:rPr lang="en-US" dirty="0"/>
              <a:t>Off-the-shelf method that change over time.</a:t>
            </a:r>
          </a:p>
          <a:p>
            <a:pPr>
              <a:spcAft>
                <a:spcPts val="800"/>
              </a:spcAft>
            </a:pPr>
            <a:r>
              <a:rPr lang="en-US" dirty="0"/>
              <a:t>Potentially large environmental impact. This hard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4" y="1471324"/>
            <a:ext cx="4791378" cy="3897904"/>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Rigorous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You 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spTree>
    <p:extLst>
      <p:ext uri="{BB962C8B-B14F-4D97-AF65-F5344CB8AC3E}">
        <p14:creationId xmlns:p14="http://schemas.microsoft.com/office/powerpoint/2010/main" val="108991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transparency of this approach.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Implementation in standard references tools such as Meta-Reviewer, EPPI Reviewer, </a:t>
            </a:r>
            <a:r>
              <a:rPr lang="en-US" dirty="0" err="1"/>
              <a:t>Covidence</a:t>
            </a:r>
            <a:r>
              <a:rPr lang="en-US" dirty="0"/>
              <a:t>, etc. </a:t>
            </a:r>
          </a:p>
          <a:p>
            <a:pPr>
              <a:spcAft>
                <a:spcPts val="800"/>
              </a:spcAft>
            </a:pPr>
            <a:r>
              <a:rPr lang="en-US" dirty="0"/>
              <a:t>Alternately</a:t>
            </a:r>
            <a:r>
              <a:rPr lang="da-DK" dirty="0"/>
              <a:t>, </a:t>
            </a:r>
            <a:r>
              <a:rPr lang="en-US" dirty="0"/>
              <a:t>a shiny-app could be made to ease user-friendliness</a:t>
            </a:r>
            <a:r>
              <a:rPr lang="da-DK" dirty="0"/>
              <a:t>. </a:t>
            </a: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mc:Choice xmlns:a14="http://schemas.microsoft.com/office/drawing/2010/main"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1" y="2194672"/>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481" y="2430978"/>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 scheming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one's screening.</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158611" cy="891382"/>
          </a:xfrm>
        </p:spPr>
        <p:txBody>
          <a:bodyPr/>
          <a:lstStyle/>
          <a:p>
            <a:r>
              <a:rPr lang="en-US" dirty="0"/>
              <a:t>Why is benchmarking so 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adequacy of using GPT API models as second screeners</a:t>
            </a:r>
          </a:p>
          <a:p>
            <a:endParaRPr lang="en-US" dirty="0"/>
          </a:p>
          <a:p>
            <a:r>
              <a:rPr lang="da-DK" dirty="0"/>
              <a:t>S</a:t>
            </a:r>
            <a:r>
              <a:rPr lang="en-US" dirty="0" err="1"/>
              <a:t>ince</a:t>
            </a:r>
            <a:r>
              <a:rPr lang="en-US" dirty="0"/>
              <a:t> 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20" y="1551398"/>
            <a:ext cx="10158611" cy="4293678"/>
          </a:xfrm>
        </p:spPr>
        <p:txBody>
          <a:bodyPr/>
          <a:lstStyle/>
          <a:p>
            <a:r>
              <a:rPr lang="da-DK" dirty="0" err="1"/>
              <a:t>Context</a:t>
            </a:r>
            <a:r>
              <a:rPr lang="da-DK" dirty="0"/>
              <a:t> sensitive. Not </a:t>
            </a:r>
            <a:r>
              <a:rPr lang="da-DK" dirty="0" err="1"/>
              <a:t>interested</a:t>
            </a:r>
            <a:r>
              <a:rPr lang="da-DK" dirty="0"/>
              <a:t> in </a:t>
            </a:r>
            <a:r>
              <a:rPr lang="da-DK" dirty="0" err="1"/>
              <a:t>generalizabiltiy</a:t>
            </a:r>
            <a:endParaRPr lang="da-DK" dirty="0"/>
          </a:p>
          <a:p>
            <a:r>
              <a:rPr lang="da-DK" dirty="0" err="1"/>
              <a:t>Add</a:t>
            </a:r>
            <a:r>
              <a:rPr lang="da-DK" dirty="0"/>
              <a:t> new </a:t>
            </a:r>
            <a:r>
              <a:rPr lang="da-DK" dirty="0" err="1"/>
              <a:t>results</a:t>
            </a:r>
            <a:r>
              <a:rPr lang="da-DK" dirty="0"/>
              <a:t>. </a:t>
            </a:r>
          </a:p>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0" y="805889"/>
            <a:ext cx="9548313" cy="974399"/>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requirement of implementing AI in systematic reviews. FIND</a:t>
            </a:r>
            <a:br>
              <a:rPr lang="en-US" dirty="0"/>
            </a:br>
            <a:endParaRPr lang="en-US" dirty="0"/>
          </a:p>
        </p:txBody>
      </p:sp>
    </p:spTree>
    <p:extLst>
      <p:ext uri="{BB962C8B-B14F-4D97-AF65-F5344CB8AC3E}">
        <p14:creationId xmlns:p14="http://schemas.microsoft.com/office/powerpoint/2010/main" val="15581179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747</TotalTime>
  <Words>1977</Words>
  <Application>Microsoft Office PowerPoint</Application>
  <PresentationFormat>Widescreen</PresentationFormat>
  <Paragraphs>120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Why use AI for screening in systematic review?</vt:lpstr>
      <vt:lpstr>What we have tested and developed</vt:lpstr>
      <vt:lpstr>Why use GPT API models and not just ChatGPT?</vt:lpstr>
      <vt:lpstr>AIscreenR Demo</vt:lpstr>
      <vt:lpstr>Quality assessment via benchmark scheming</vt:lpstr>
      <vt:lpstr>Why is benchmarking so important</vt:lpstr>
      <vt:lpstr>How generalizable is this approach?</vt:lpstr>
      <vt:lpstr>What we also do: further standardization</vt:lpstr>
      <vt:lpstr>What we also do: further standardization</vt:lpstr>
      <vt:lpstr>Other possibilities with AIscreenR</vt:lpstr>
      <vt:lpstr>Limitations and advantages </vt:lpstr>
      <vt:lpstr>Future research</vt:lpstr>
      <vt:lpstr>References</vt:lpstr>
      <vt:lpstr>Appendix 1 - Assessment Measures</vt:lpstr>
      <vt:lpstr>Appendix 2 – 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73</cp:revision>
  <dcterms:created xsi:type="dcterms:W3CDTF">2024-09-02T05:58:00Z</dcterms:created>
  <dcterms:modified xsi:type="dcterms:W3CDTF">2024-11-11T11:36:29Z</dcterms:modified>
</cp:coreProperties>
</file>