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Lst>
  <p:notesMasterIdLst>
    <p:notesMasterId r:id="rId16"/>
  </p:notesMasterIdLst>
  <p:sldIdLst>
    <p:sldId id="509" r:id="rId2"/>
    <p:sldId id="541" r:id="rId3"/>
    <p:sldId id="542" r:id="rId4"/>
    <p:sldId id="543" r:id="rId5"/>
    <p:sldId id="537" r:id="rId6"/>
    <p:sldId id="535" r:id="rId7"/>
    <p:sldId id="529" r:id="rId8"/>
    <p:sldId id="528" r:id="rId9"/>
    <p:sldId id="531" r:id="rId10"/>
    <p:sldId id="538" r:id="rId11"/>
    <p:sldId id="540" r:id="rId12"/>
    <p:sldId id="532" r:id="rId13"/>
    <p:sldId id="544" r:id="rId14"/>
    <p:sldId id="536" r:id="rId15"/>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æsentation" id="{EC8D721B-D26D-4528-A368-F016EC523C43}">
          <p14:sldIdLst>
            <p14:sldId id="509"/>
            <p14:sldId id="541"/>
            <p14:sldId id="542"/>
            <p14:sldId id="543"/>
            <p14:sldId id="537"/>
            <p14:sldId id="535"/>
            <p14:sldId id="529"/>
            <p14:sldId id="528"/>
            <p14:sldId id="531"/>
            <p14:sldId id="538"/>
            <p14:sldId id="540"/>
            <p14:sldId id="532"/>
            <p14:sldId id="544"/>
            <p14:sldId id="536"/>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kkel Helding Vembye" initials="MHV" lastIdx="3" clrIdx="0">
    <p:extLst>
      <p:ext uri="{19B8F6BF-5375-455C-9EA6-DF929625EA0E}">
        <p15:presenceInfo xmlns:p15="http://schemas.microsoft.com/office/powerpoint/2012/main" userId="S-1-5-21-2100284113-1573851820-878952375-41370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05" autoAdjust="0"/>
    <p:restoredTop sz="89189" autoAdjust="0"/>
  </p:normalViewPr>
  <p:slideViewPr>
    <p:cSldViewPr snapToGrid="0">
      <p:cViewPr varScale="1">
        <p:scale>
          <a:sx n="93" d="100"/>
          <a:sy n="93" d="100"/>
        </p:scale>
        <p:origin x="1536"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10-31T07:24:22.037" idx="2">
    <p:pos x="6900" y="1661"/>
    <p:text>Has been done</p:text>
    <p:extLst>
      <p:ext uri="{C676402C-5697-4E1C-873F-D02D1690AC5C}">
        <p15:threadingInfo xmlns:p15="http://schemas.microsoft.com/office/powerpoint/2012/main" timeZoneBias="-6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4-10-31T07:24:22.037" idx="2">
    <p:pos x="6900" y="1661"/>
    <p:text>Has been done</p:text>
    <p:extLst>
      <p:ext uri="{C676402C-5697-4E1C-873F-D02D1690AC5C}">
        <p15:threadingInfo xmlns:p15="http://schemas.microsoft.com/office/powerpoint/2012/main" timeZoneBias="-6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4-10-31T07:33:44.916" idx="3">
    <p:pos x="4562" y="1200"/>
    <p:text>Update</p:text>
    <p:extLst>
      <p:ext uri="{C676402C-5697-4E1C-873F-D02D1690AC5C}">
        <p15:threadingInfo xmlns:p15="http://schemas.microsoft.com/office/powerpoint/2012/main" timeZoneBias="-6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Pladsholder til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EB8190-3B91-4E7B-8634-E458355F2E20}" type="datetimeFigureOut">
              <a:rPr lang="en-GB" smtClean="0"/>
              <a:t>11/11/2024</a:t>
            </a:fld>
            <a:endParaRPr lang="en-GB"/>
          </a:p>
        </p:txBody>
      </p:sp>
      <p:sp>
        <p:nvSpPr>
          <p:cNvPr id="4" name="Pladsholder til slidebille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Pladsholder til no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GB"/>
          </a:p>
        </p:txBody>
      </p:sp>
      <p:sp>
        <p:nvSpPr>
          <p:cNvPr id="6" name="Pladsholder til sidefod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Pladsholder til sli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F50FAE-CBEA-4494-871D-803C25DC58A1}" type="slidenum">
              <a:rPr lang="en-GB" smtClean="0"/>
              <a:t>‹#›</a:t>
            </a:fld>
            <a:endParaRPr lang="en-GB"/>
          </a:p>
        </p:txBody>
      </p:sp>
    </p:spTree>
    <p:extLst>
      <p:ext uri="{BB962C8B-B14F-4D97-AF65-F5344CB8AC3E}">
        <p14:creationId xmlns:p14="http://schemas.microsoft.com/office/powerpoint/2010/main" val="1445496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a:xfrm>
            <a:off x="381000" y="685800"/>
            <a:ext cx="6096000" cy="3429000"/>
          </a:xfrm>
        </p:spPr>
      </p:sp>
      <p:sp>
        <p:nvSpPr>
          <p:cNvPr id="3" name="Pladsholder til noter 2"/>
          <p:cNvSpPr>
            <a:spLocks noGrp="1"/>
          </p:cNvSpPr>
          <p:nvPr>
            <p:ph type="body" idx="1"/>
          </p:nvPr>
        </p:nvSpPr>
        <p:spPr/>
        <p:txBody>
          <a:bodyPr/>
          <a:lstStyle/>
          <a:p>
            <a:endParaRPr lang="da-DK" sz="1200" dirty="0">
              <a:latin typeface="+mn-lt"/>
            </a:endParaRPr>
          </a:p>
        </p:txBody>
      </p:sp>
    </p:spTree>
    <p:extLst>
      <p:ext uri="{BB962C8B-B14F-4D97-AF65-F5344CB8AC3E}">
        <p14:creationId xmlns:p14="http://schemas.microsoft.com/office/powerpoint/2010/main" val="1415224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a:t>AI </a:t>
            </a:r>
            <a:r>
              <a:rPr lang="da-DK" dirty="0" err="1"/>
              <a:t>tools</a:t>
            </a:r>
            <a:r>
              <a:rPr lang="da-DK" dirty="0"/>
              <a:t> </a:t>
            </a:r>
            <a:r>
              <a:rPr lang="da-DK" dirty="0" err="1"/>
              <a:t>can</a:t>
            </a:r>
            <a:r>
              <a:rPr lang="da-DK" dirty="0"/>
              <a:t> </a:t>
            </a:r>
            <a:r>
              <a:rPr lang="da-DK" dirty="0" err="1"/>
              <a:t>accommodate</a:t>
            </a:r>
            <a:r>
              <a:rPr lang="da-DK" dirty="0"/>
              <a:t> </a:t>
            </a:r>
            <a:r>
              <a:rPr lang="da-DK" dirty="0" err="1"/>
              <a:t>both</a:t>
            </a:r>
            <a:r>
              <a:rPr lang="da-DK" dirty="0"/>
              <a:t> type of issues</a:t>
            </a:r>
            <a:endParaRPr lang="en-US" dirty="0"/>
          </a:p>
        </p:txBody>
      </p:sp>
      <p:sp>
        <p:nvSpPr>
          <p:cNvPr id="4" name="Slide Number Placeholder 3"/>
          <p:cNvSpPr>
            <a:spLocks noGrp="1"/>
          </p:cNvSpPr>
          <p:nvPr>
            <p:ph type="sldNum" sz="quarter" idx="5"/>
          </p:nvPr>
        </p:nvSpPr>
        <p:spPr/>
        <p:txBody>
          <a:bodyPr/>
          <a:lstStyle/>
          <a:p>
            <a:fld id="{A4F50FAE-CBEA-4494-871D-803C25DC58A1}" type="slidenum">
              <a:rPr lang="en-GB" smtClean="0"/>
              <a:t>2</a:t>
            </a:fld>
            <a:endParaRPr lang="en-GB"/>
          </a:p>
        </p:txBody>
      </p:sp>
    </p:spTree>
    <p:extLst>
      <p:ext uri="{BB962C8B-B14F-4D97-AF65-F5344CB8AC3E}">
        <p14:creationId xmlns:p14="http://schemas.microsoft.com/office/powerpoint/2010/main" val="24687515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F50FAE-CBEA-4494-871D-803C25DC58A1}" type="slidenum">
              <a:rPr lang="en-GB" smtClean="0"/>
              <a:t>5</a:t>
            </a:fld>
            <a:endParaRPr lang="en-GB"/>
          </a:p>
        </p:txBody>
      </p:sp>
    </p:spTree>
    <p:extLst>
      <p:ext uri="{BB962C8B-B14F-4D97-AF65-F5344CB8AC3E}">
        <p14:creationId xmlns:p14="http://schemas.microsoft.com/office/powerpoint/2010/main" val="477257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err="1"/>
              <a:t>Add</a:t>
            </a:r>
            <a:r>
              <a:rPr lang="da-DK" dirty="0"/>
              <a:t> </a:t>
            </a:r>
            <a:r>
              <a:rPr lang="da-DK" dirty="0" err="1"/>
              <a:t>what</a:t>
            </a:r>
            <a:r>
              <a:rPr lang="da-DK" dirty="0"/>
              <a:t> </a:t>
            </a:r>
            <a:r>
              <a:rPr lang="da-DK" dirty="0" err="1"/>
              <a:t>statistical</a:t>
            </a:r>
            <a:r>
              <a:rPr lang="da-DK" dirty="0"/>
              <a:t> approach </a:t>
            </a:r>
            <a:r>
              <a:rPr lang="da-DK" dirty="0" err="1"/>
              <a:t>we</a:t>
            </a:r>
            <a:r>
              <a:rPr lang="da-DK" dirty="0"/>
              <a:t> </a:t>
            </a:r>
            <a:r>
              <a:rPr lang="da-DK" dirty="0" err="1"/>
              <a:t>used</a:t>
            </a:r>
            <a:r>
              <a:rPr lang="da-DK" dirty="0"/>
              <a:t>. </a:t>
            </a:r>
            <a:endParaRPr lang="en-US" dirty="0"/>
          </a:p>
        </p:txBody>
      </p:sp>
      <p:sp>
        <p:nvSpPr>
          <p:cNvPr id="4" name="Slide Number Placeholder 3"/>
          <p:cNvSpPr>
            <a:spLocks noGrp="1"/>
          </p:cNvSpPr>
          <p:nvPr>
            <p:ph type="sldNum" sz="quarter" idx="5"/>
          </p:nvPr>
        </p:nvSpPr>
        <p:spPr/>
        <p:txBody>
          <a:bodyPr/>
          <a:lstStyle/>
          <a:p>
            <a:fld id="{A4F50FAE-CBEA-4494-871D-803C25DC58A1}" type="slidenum">
              <a:rPr lang="en-GB" smtClean="0"/>
              <a:t>7</a:t>
            </a:fld>
            <a:endParaRPr lang="en-GB"/>
          </a:p>
        </p:txBody>
      </p:sp>
    </p:spTree>
    <p:extLst>
      <p:ext uri="{BB962C8B-B14F-4D97-AF65-F5344CB8AC3E}">
        <p14:creationId xmlns:p14="http://schemas.microsoft.com/office/powerpoint/2010/main" val="1709653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err="1"/>
              <a:t>Add</a:t>
            </a:r>
            <a:r>
              <a:rPr lang="da-DK" dirty="0"/>
              <a:t> gpt-4o-mini </a:t>
            </a:r>
            <a:r>
              <a:rPr lang="da-DK" dirty="0" err="1"/>
              <a:t>results</a:t>
            </a:r>
            <a:endParaRPr lang="en-US" dirty="0"/>
          </a:p>
        </p:txBody>
      </p:sp>
      <p:sp>
        <p:nvSpPr>
          <p:cNvPr id="4" name="Slide Number Placeholder 3"/>
          <p:cNvSpPr>
            <a:spLocks noGrp="1"/>
          </p:cNvSpPr>
          <p:nvPr>
            <p:ph type="sldNum" sz="quarter" idx="5"/>
          </p:nvPr>
        </p:nvSpPr>
        <p:spPr/>
        <p:txBody>
          <a:bodyPr/>
          <a:lstStyle/>
          <a:p>
            <a:fld id="{A4F50FAE-CBEA-4494-871D-803C25DC58A1}" type="slidenum">
              <a:rPr lang="en-GB" smtClean="0"/>
              <a:t>8</a:t>
            </a:fld>
            <a:endParaRPr lang="en-GB"/>
          </a:p>
        </p:txBody>
      </p:sp>
    </p:spTree>
    <p:extLst>
      <p:ext uri="{BB962C8B-B14F-4D97-AF65-F5344CB8AC3E}">
        <p14:creationId xmlns:p14="http://schemas.microsoft.com/office/powerpoint/2010/main" val="20349017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emf"/><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emf"/><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image" Target="../media/image10.emf"/><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17.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4.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emf"/><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2.emf"/><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unktopstilling sort V">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520" y="1012924"/>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noProof="0" dirty="0"/>
              <a:t>Overskrift	</a:t>
            </a:r>
          </a:p>
        </p:txBody>
      </p:sp>
      <p:sp>
        <p:nvSpPr>
          <p:cNvPr id="7" name="Pladsholder til tekst 2">
            <a:extLst>
              <a:ext uri="{FF2B5EF4-FFF2-40B4-BE49-F238E27FC236}">
                <a16:creationId xmlns:a16="http://schemas.microsoft.com/office/drawing/2014/main" id="{2EFC7BB6-9278-46D3-84A7-346EDA7CB3B9}"/>
              </a:ext>
            </a:extLst>
          </p:cNvPr>
          <p:cNvSpPr>
            <a:spLocks noGrp="1"/>
          </p:cNvSpPr>
          <p:nvPr>
            <p:ph type="body" sz="quarter" idx="10" hasCustomPrompt="1"/>
          </p:nvPr>
        </p:nvSpPr>
        <p:spPr>
          <a:xfrm>
            <a:off x="1013520" y="2194672"/>
            <a:ext cx="10158611" cy="3650404"/>
          </a:xfrm>
        </p:spPr>
        <p:txBody>
          <a:bodyPr anchor="t">
            <a:noAutofit/>
          </a:bodyPr>
          <a:lstStyle>
            <a:lvl1pPr marL="285750" indent="-285750">
              <a:lnSpc>
                <a:spcPct val="100000"/>
              </a:lnSpc>
              <a:spcBef>
                <a:spcPts val="1000"/>
              </a:spcBef>
              <a:buClr>
                <a:schemeClr val="bg1"/>
              </a:buClr>
              <a:buSzPct val="110000"/>
              <a:buFontTx/>
              <a:buBlip>
                <a:blip r:embed="rId2"/>
              </a:buBlip>
              <a:defRPr sz="1800">
                <a:solidFill>
                  <a:schemeClr val="tx1"/>
                </a:solidFill>
              </a:defRPr>
            </a:lvl1pPr>
            <a:lvl2pPr marL="603250" indent="-285750">
              <a:lnSpc>
                <a:spcPct val="100000"/>
              </a:lnSpc>
              <a:spcBef>
                <a:spcPts val="1000"/>
              </a:spcBef>
              <a:buClr>
                <a:schemeClr val="bg1"/>
              </a:buClr>
              <a:buSzPct val="110000"/>
              <a:buFontTx/>
              <a:buBlip>
                <a:blip r:embed="rId2"/>
              </a:buBlip>
              <a:defRPr sz="1600">
                <a:solidFill>
                  <a:schemeClr val="tx1"/>
                </a:solidFill>
              </a:defRPr>
            </a:lvl2pPr>
            <a:lvl3pPr marL="920750" indent="-285750">
              <a:lnSpc>
                <a:spcPct val="100000"/>
              </a:lnSpc>
              <a:spcBef>
                <a:spcPts val="1000"/>
              </a:spcBef>
              <a:buClr>
                <a:schemeClr val="bg1"/>
              </a:buClr>
              <a:buSzPct val="110000"/>
              <a:buFontTx/>
              <a:buBlip>
                <a:blip r:embed="rId2"/>
              </a:buBlip>
              <a:defRPr sz="1400">
                <a:solidFill>
                  <a:schemeClr val="tx1"/>
                </a:solidFill>
              </a:defRPr>
            </a:lvl3pPr>
            <a:lvl4pPr marL="1238250" indent="-285750">
              <a:lnSpc>
                <a:spcPct val="100000"/>
              </a:lnSpc>
              <a:spcBef>
                <a:spcPts val="1000"/>
              </a:spcBef>
              <a:buClr>
                <a:schemeClr val="bg1"/>
              </a:buClr>
              <a:buSzPct val="110000"/>
              <a:buFontTx/>
              <a:buBlip>
                <a:blip r:embed="rId2"/>
              </a:buBlip>
              <a:defRPr sz="1200">
                <a:solidFill>
                  <a:schemeClr val="tx1"/>
                </a:solidFill>
              </a:defRPr>
            </a:lvl4pPr>
            <a:lvl5pPr marL="1555750" indent="-285750">
              <a:lnSpc>
                <a:spcPct val="100000"/>
              </a:lnSpc>
              <a:spcBef>
                <a:spcPts val="1000"/>
              </a:spcBef>
              <a:buClr>
                <a:schemeClr val="bg1"/>
              </a:buClr>
              <a:buSzPct val="110000"/>
              <a:buFontTx/>
              <a:buBlip>
                <a:blip r:embed="rId2"/>
              </a:buBlip>
              <a:defRPr sz="1000">
                <a:solidFill>
                  <a:schemeClr val="tx1"/>
                </a:solidFill>
              </a:defRPr>
            </a:lvl5pPr>
          </a:lstStyle>
          <a:p>
            <a:pPr lvl="0"/>
            <a:r>
              <a:rPr lang="da-DK" dirty="0"/>
              <a:t>Tekst</a:t>
            </a:r>
          </a:p>
          <a:p>
            <a:pPr lvl="1"/>
            <a:r>
              <a:rPr lang="da-DK" dirty="0"/>
              <a:t>Andet niveau</a:t>
            </a:r>
          </a:p>
          <a:p>
            <a:pPr lvl="2"/>
            <a:r>
              <a:rPr lang="da-DK" dirty="0"/>
              <a:t>Tredje niveau</a:t>
            </a:r>
          </a:p>
          <a:p>
            <a:pPr lvl="3"/>
            <a:r>
              <a:rPr lang="da-DK" dirty="0"/>
              <a:t>Fjerde niveau</a:t>
            </a:r>
          </a:p>
          <a:p>
            <a:pPr lvl="4"/>
            <a:r>
              <a:rPr lang="da-DK" dirty="0"/>
              <a:t>Femte niveau</a:t>
            </a:r>
          </a:p>
        </p:txBody>
      </p:sp>
      <p:sp>
        <p:nvSpPr>
          <p:cNvPr id="6" name="Tekstfelt 5"/>
          <p:cNvSpPr txBox="1"/>
          <p:nvPr/>
        </p:nvSpPr>
        <p:spPr>
          <a:xfrm>
            <a:off x="-1828800" y="0"/>
            <a:ext cx="1673363" cy="14317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t">
            <a:noAutofit/>
          </a:bodyPr>
          <a:lstStyle/>
          <a:p>
            <a:pPr marL="0" marR="0" indent="0" defTabSz="412750" rtl="0" fontAlgn="auto" latinLnBrk="0" hangingPunct="0">
              <a:lnSpc>
                <a:spcPct val="100000"/>
              </a:lnSpc>
              <a:spcBef>
                <a:spcPts val="1000"/>
              </a:spcBef>
              <a:spcAft>
                <a:spcPts val="0"/>
              </a:spcAft>
              <a:buClrTx/>
              <a:buSzTx/>
              <a:buFontTx/>
              <a:buNone/>
              <a:tabLst/>
            </a:pPr>
            <a:r>
              <a:rPr kumimoji="0" lang="da-DK" sz="900" b="1" i="0" u="none" strike="noStrike" cap="none" spc="0" normalizeH="0" baseline="0" dirty="0">
                <a:ln>
                  <a:noFill/>
                </a:ln>
                <a:solidFill>
                  <a:schemeClr val="bg1"/>
                </a:solidFill>
                <a:effectLst/>
                <a:uFillTx/>
                <a:latin typeface="+mn-lt"/>
                <a:ea typeface="Inter" panose="020B0502030000000004" pitchFamily="34" charset="0"/>
                <a:sym typeface="Inter"/>
              </a:rPr>
              <a:t>Den gode punktopstilling</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bg1"/>
                </a:solidFill>
                <a:latin typeface="+mn-lt"/>
                <a:ea typeface="Inter" panose="020B0502030000000004" pitchFamily="34" charset="0"/>
              </a:rPr>
              <a:t>Højst 6 punkter pr. slide</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kumimoji="0" lang="da-DK" sz="900" b="0" i="0" u="none" strike="noStrike" cap="none" spc="0" normalizeH="0" baseline="0" dirty="0">
                <a:ln>
                  <a:noFill/>
                </a:ln>
                <a:solidFill>
                  <a:schemeClr val="bg1"/>
                </a:solidFill>
                <a:effectLst/>
                <a:uFillTx/>
                <a:latin typeface="+mn-lt"/>
                <a:ea typeface="Inter" panose="020B0502030000000004" pitchFamily="34" charset="0"/>
                <a:sym typeface="Inter"/>
              </a:rPr>
              <a:t>Højst 2 linjer pr. punkt</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bg1"/>
                </a:solidFill>
                <a:latin typeface="+mn-lt"/>
                <a:ea typeface="Inter" panose="020B0502030000000004" pitchFamily="34" charset="0"/>
              </a:rPr>
              <a:t>Fremhæv vigtige ord med </a:t>
            </a:r>
            <a:r>
              <a:rPr lang="da-DK" sz="900" dirty="0">
                <a:solidFill>
                  <a:schemeClr val="accent1"/>
                </a:solidFill>
                <a:latin typeface="+mn-lt"/>
                <a:ea typeface="Inter" panose="020B0502030000000004" pitchFamily="34" charset="0"/>
              </a:rPr>
              <a:t>VIVE-rød </a:t>
            </a:r>
            <a:r>
              <a:rPr lang="da-DK" sz="900" dirty="0">
                <a:solidFill>
                  <a:schemeClr val="bg1"/>
                </a:solidFill>
                <a:latin typeface="+mn-lt"/>
                <a:ea typeface="Inter" panose="020B0502030000000004" pitchFamily="34" charset="0"/>
              </a:rPr>
              <a:t>– ikke med </a:t>
            </a:r>
            <a:r>
              <a:rPr lang="da-DK" sz="900" b="1" dirty="0">
                <a:solidFill>
                  <a:schemeClr val="bg1"/>
                </a:solidFill>
                <a:latin typeface="+mn-lt"/>
                <a:ea typeface="Inter" panose="020B0502030000000004" pitchFamily="34" charset="0"/>
              </a:rPr>
              <a:t>fed</a:t>
            </a:r>
            <a:endParaRPr kumimoji="0" lang="da-DK" sz="900" b="1" i="0" u="none" strike="noStrike" cap="none" spc="0" normalizeH="0" baseline="0" dirty="0">
              <a:ln>
                <a:noFill/>
              </a:ln>
              <a:solidFill>
                <a:schemeClr val="bg1"/>
              </a:solidFill>
              <a:effectLst/>
              <a:uFillTx/>
              <a:latin typeface="+mn-lt"/>
              <a:ea typeface="Inter" panose="020B0502030000000004" pitchFamily="34" charset="0"/>
              <a:sym typeface="Inter"/>
            </a:endParaRPr>
          </a:p>
        </p:txBody>
      </p:sp>
      <p:sp>
        <p:nvSpPr>
          <p:cNvPr id="3" name="Tekstfelt 2">
            <a:extLst>
              <a:ext uri="{FF2B5EF4-FFF2-40B4-BE49-F238E27FC236}">
                <a16:creationId xmlns:a16="http://schemas.microsoft.com/office/drawing/2014/main" id="{272F950F-4BDF-93B3-3C5D-CF963D2A87B6}"/>
              </a:ext>
            </a:extLst>
          </p:cNvPr>
          <p:cNvSpPr txBox="1"/>
          <p:nvPr/>
        </p:nvSpPr>
        <p:spPr>
          <a:xfrm>
            <a:off x="-1828800" y="0"/>
            <a:ext cx="1673363" cy="14317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t">
            <a:noAutofit/>
          </a:bodyPr>
          <a:lstStyle/>
          <a:p>
            <a:pPr marL="0" marR="0" indent="0" defTabSz="412750" rtl="0" fontAlgn="auto" latinLnBrk="0" hangingPunct="0">
              <a:lnSpc>
                <a:spcPct val="100000"/>
              </a:lnSpc>
              <a:spcBef>
                <a:spcPts val="1000"/>
              </a:spcBef>
              <a:spcAft>
                <a:spcPts val="0"/>
              </a:spcAft>
              <a:buClrTx/>
              <a:buSzTx/>
              <a:buFontTx/>
              <a:buNone/>
              <a:tabLst/>
            </a:pPr>
            <a:r>
              <a:rPr kumimoji="0" lang="da-DK" sz="900" b="1" i="0" u="none" strike="noStrike" cap="none" spc="0" normalizeH="0" baseline="0" dirty="0">
                <a:ln>
                  <a:noFill/>
                </a:ln>
                <a:solidFill>
                  <a:schemeClr val="tx1"/>
                </a:solidFill>
                <a:effectLst/>
                <a:uFillTx/>
                <a:latin typeface="+mn-lt"/>
                <a:ea typeface="Inter" panose="020B0502030000000004" pitchFamily="34" charset="0"/>
                <a:sym typeface="Inter"/>
              </a:rPr>
              <a:t>Den gode punktopstilling</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tx1"/>
                </a:solidFill>
                <a:latin typeface="+mn-lt"/>
                <a:ea typeface="Inter" panose="020B0502030000000004" pitchFamily="34" charset="0"/>
              </a:rPr>
              <a:t>Højst 6 punkter pr. slide</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kumimoji="0" lang="da-DK" sz="900" b="0" i="0" u="none" strike="noStrike" cap="none" spc="0" normalizeH="0" baseline="0" dirty="0">
                <a:ln>
                  <a:noFill/>
                </a:ln>
                <a:solidFill>
                  <a:schemeClr val="tx1"/>
                </a:solidFill>
                <a:effectLst/>
                <a:uFillTx/>
                <a:latin typeface="+mn-lt"/>
                <a:ea typeface="Inter" panose="020B0502030000000004" pitchFamily="34" charset="0"/>
                <a:sym typeface="Inter"/>
              </a:rPr>
              <a:t>Højst 2 linjer pr. punkt</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tx1"/>
                </a:solidFill>
                <a:latin typeface="+mn-lt"/>
                <a:ea typeface="Inter" panose="020B0502030000000004" pitchFamily="34" charset="0"/>
              </a:rPr>
              <a:t>Fremhæv vigtige ord med </a:t>
            </a:r>
            <a:r>
              <a:rPr lang="da-DK" sz="900" dirty="0">
                <a:solidFill>
                  <a:schemeClr val="accent1"/>
                </a:solidFill>
                <a:latin typeface="+mn-lt"/>
                <a:ea typeface="Inter" panose="020B0502030000000004" pitchFamily="34" charset="0"/>
              </a:rPr>
              <a:t>VIVE-rød </a:t>
            </a:r>
            <a:r>
              <a:rPr lang="da-DK" sz="900" dirty="0">
                <a:solidFill>
                  <a:schemeClr val="tx1"/>
                </a:solidFill>
                <a:latin typeface="+mn-lt"/>
                <a:ea typeface="Inter" panose="020B0502030000000004" pitchFamily="34" charset="0"/>
              </a:rPr>
              <a:t>– ikke med </a:t>
            </a:r>
            <a:r>
              <a:rPr lang="da-DK" sz="900" b="1" dirty="0">
                <a:solidFill>
                  <a:schemeClr val="tx1"/>
                </a:solidFill>
                <a:latin typeface="+mn-lt"/>
                <a:ea typeface="Inter" panose="020B0502030000000004" pitchFamily="34" charset="0"/>
              </a:rPr>
              <a:t>fed</a:t>
            </a:r>
            <a:endParaRPr kumimoji="0" lang="da-DK" sz="900" b="1" i="0" u="none" strike="noStrike" cap="none" spc="0" normalizeH="0" baseline="0" dirty="0">
              <a:ln>
                <a:noFill/>
              </a:ln>
              <a:solidFill>
                <a:schemeClr val="tx1"/>
              </a:solidFill>
              <a:effectLst/>
              <a:uFillTx/>
              <a:latin typeface="+mn-lt"/>
              <a:ea typeface="Inter" panose="020B0502030000000004" pitchFamily="34" charset="0"/>
              <a:sym typeface="Inter"/>
            </a:endParaRPr>
          </a:p>
        </p:txBody>
      </p:sp>
      <p:sp>
        <p:nvSpPr>
          <p:cNvPr id="2" name="Tekstfelt 1">
            <a:extLst>
              <a:ext uri="{FF2B5EF4-FFF2-40B4-BE49-F238E27FC236}">
                <a16:creationId xmlns:a16="http://schemas.microsoft.com/office/drawing/2014/main" id="{52F34172-C541-1918-10DF-36AEB2AF39FF}"/>
              </a:ext>
            </a:extLst>
          </p:cNvPr>
          <p:cNvSpPr txBox="1"/>
          <p:nvPr userDrawn="1"/>
        </p:nvSpPr>
        <p:spPr>
          <a:xfrm>
            <a:off x="-1828800" y="0"/>
            <a:ext cx="1673363" cy="14317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t">
            <a:noAutofit/>
          </a:bodyPr>
          <a:lstStyle/>
          <a:p>
            <a:pPr marL="0" marR="0" indent="0" defTabSz="412750" rtl="0" fontAlgn="auto" latinLnBrk="0" hangingPunct="0">
              <a:lnSpc>
                <a:spcPct val="100000"/>
              </a:lnSpc>
              <a:spcBef>
                <a:spcPts val="1000"/>
              </a:spcBef>
              <a:spcAft>
                <a:spcPts val="0"/>
              </a:spcAft>
              <a:buClrTx/>
              <a:buSzTx/>
              <a:buFontTx/>
              <a:buNone/>
              <a:tabLst/>
            </a:pPr>
            <a:r>
              <a:rPr kumimoji="0" lang="da-DK" sz="900" b="1" i="0" u="none" strike="noStrike" cap="none" spc="0" normalizeH="0" baseline="0" dirty="0">
                <a:ln>
                  <a:noFill/>
                </a:ln>
                <a:solidFill>
                  <a:schemeClr val="tx1"/>
                </a:solidFill>
                <a:effectLst/>
                <a:uFillTx/>
                <a:latin typeface="+mn-lt"/>
                <a:ea typeface="Inter" panose="020B0502030000000004" pitchFamily="34" charset="0"/>
                <a:sym typeface="Inter"/>
              </a:rPr>
              <a:t>Den gode punktopstilling</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tx1"/>
                </a:solidFill>
                <a:latin typeface="+mn-lt"/>
                <a:ea typeface="Inter" panose="020B0502030000000004" pitchFamily="34" charset="0"/>
              </a:rPr>
              <a:t>Højst 6 punkter pr. slide</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kumimoji="0" lang="da-DK" sz="900" b="0" i="0" u="none" strike="noStrike" cap="none" spc="0" normalizeH="0" baseline="0" dirty="0">
                <a:ln>
                  <a:noFill/>
                </a:ln>
                <a:solidFill>
                  <a:schemeClr val="tx1"/>
                </a:solidFill>
                <a:effectLst/>
                <a:uFillTx/>
                <a:latin typeface="+mn-lt"/>
                <a:ea typeface="Inter" panose="020B0502030000000004" pitchFamily="34" charset="0"/>
                <a:sym typeface="Inter"/>
              </a:rPr>
              <a:t>Højst 2 linjer pr. punkt</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tx1"/>
                </a:solidFill>
                <a:latin typeface="+mn-lt"/>
                <a:ea typeface="Inter" panose="020B0502030000000004" pitchFamily="34" charset="0"/>
              </a:rPr>
              <a:t>Fremhæv vigtige ord med </a:t>
            </a:r>
            <a:r>
              <a:rPr lang="da-DK" sz="900" dirty="0">
                <a:solidFill>
                  <a:schemeClr val="accent1"/>
                </a:solidFill>
                <a:latin typeface="+mn-lt"/>
                <a:ea typeface="Inter" panose="020B0502030000000004" pitchFamily="34" charset="0"/>
              </a:rPr>
              <a:t>VIVE-rød </a:t>
            </a:r>
            <a:r>
              <a:rPr lang="da-DK" sz="900" dirty="0">
                <a:solidFill>
                  <a:schemeClr val="tx1"/>
                </a:solidFill>
                <a:latin typeface="+mn-lt"/>
                <a:ea typeface="Inter" panose="020B0502030000000004" pitchFamily="34" charset="0"/>
              </a:rPr>
              <a:t>– ikke med </a:t>
            </a:r>
            <a:r>
              <a:rPr lang="da-DK" sz="900" b="1" dirty="0">
                <a:solidFill>
                  <a:schemeClr val="tx1"/>
                </a:solidFill>
                <a:latin typeface="+mn-lt"/>
                <a:ea typeface="Inter" panose="020B0502030000000004" pitchFamily="34" charset="0"/>
              </a:rPr>
              <a:t>fed</a:t>
            </a:r>
            <a:endParaRPr kumimoji="0" lang="da-DK" sz="900" b="1" i="0" u="none" strike="noStrike" cap="none" spc="0" normalizeH="0" baseline="0" dirty="0">
              <a:ln>
                <a:noFill/>
              </a:ln>
              <a:solidFill>
                <a:schemeClr val="tx1"/>
              </a:solidFill>
              <a:effectLst/>
              <a:uFillTx/>
              <a:latin typeface="+mn-lt"/>
              <a:ea typeface="Inter" panose="020B0502030000000004" pitchFamily="34" charset="0"/>
              <a:sym typeface="Inter"/>
            </a:endParaRPr>
          </a:p>
        </p:txBody>
      </p:sp>
    </p:spTree>
    <p:extLst>
      <p:ext uri="{BB962C8B-B14F-4D97-AF65-F5344CB8AC3E}">
        <p14:creationId xmlns:p14="http://schemas.microsoft.com/office/powerpoint/2010/main" val="3505713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Citat og tekst, rød">
    <p:spTree>
      <p:nvGrpSpPr>
        <p:cNvPr id="1" name=""/>
        <p:cNvGrpSpPr/>
        <p:nvPr/>
      </p:nvGrpSpPr>
      <p:grpSpPr>
        <a:xfrm>
          <a:off x="0" y="0"/>
          <a:ext cx="0" cy="0"/>
          <a:chOff x="0" y="0"/>
          <a:chExt cx="0" cy="0"/>
        </a:xfrm>
      </p:grpSpPr>
      <p:sp>
        <p:nvSpPr>
          <p:cNvPr id="7" name="Rektangel 6">
            <a:extLst>
              <a:ext uri="{FF2B5EF4-FFF2-40B4-BE49-F238E27FC236}">
                <a16:creationId xmlns:a16="http://schemas.microsoft.com/office/drawing/2014/main" id="{F033FFDA-F6A6-7C51-949F-75B8E6F2A01C}"/>
              </a:ext>
            </a:extLst>
          </p:cNvPr>
          <p:cNvSpPr/>
          <p:nvPr/>
        </p:nvSpPr>
        <p:spPr>
          <a:xfrm>
            <a:off x="0" y="0"/>
            <a:ext cx="61722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Billede 5">
            <a:extLst>
              <a:ext uri="{FF2B5EF4-FFF2-40B4-BE49-F238E27FC236}">
                <a16:creationId xmlns:a16="http://schemas.microsoft.com/office/drawing/2014/main" id="{2A4820CB-DDF5-0A4F-A393-ACAFC311D70B}"/>
              </a:ext>
            </a:extLst>
          </p:cNvPr>
          <p:cNvPicPr>
            <a:picLocks noChangeAspect="1"/>
          </p:cNvPicPr>
          <p:nvPr/>
        </p:nvPicPr>
        <p:blipFill>
          <a:blip r:embed="rId2"/>
          <a:stretch>
            <a:fillRect/>
          </a:stretch>
        </p:blipFill>
        <p:spPr>
          <a:xfrm>
            <a:off x="686298" y="959028"/>
            <a:ext cx="831850" cy="635000"/>
          </a:xfrm>
          <a:prstGeom prst="rect">
            <a:avLst/>
          </a:prstGeom>
        </p:spPr>
      </p:pic>
      <p:sp>
        <p:nvSpPr>
          <p:cNvPr id="10" name="Pladsholder til tekst 9">
            <a:extLst>
              <a:ext uri="{FF2B5EF4-FFF2-40B4-BE49-F238E27FC236}">
                <a16:creationId xmlns:a16="http://schemas.microsoft.com/office/drawing/2014/main" id="{EAE0C3AE-9D98-754E-953D-3A08E6C35DAE}"/>
              </a:ext>
            </a:extLst>
          </p:cNvPr>
          <p:cNvSpPr>
            <a:spLocks noGrp="1"/>
          </p:cNvSpPr>
          <p:nvPr>
            <p:ph type="body" sz="quarter" idx="10"/>
          </p:nvPr>
        </p:nvSpPr>
        <p:spPr>
          <a:xfrm>
            <a:off x="998538" y="2002815"/>
            <a:ext cx="4096544" cy="3037681"/>
          </a:xfrm>
        </p:spPr>
        <p:txBody>
          <a:bodyPr anchor="ctr">
            <a:noAutofit/>
          </a:bodyPr>
          <a:lstStyle>
            <a:lvl1pPr marL="0" indent="0">
              <a:lnSpc>
                <a:spcPct val="100000"/>
              </a:lnSpc>
              <a:buNone/>
              <a:defRPr sz="1800" i="1">
                <a:solidFill>
                  <a:schemeClr val="bg1"/>
                </a:solidFill>
              </a:defRPr>
            </a:lvl1pPr>
            <a:lvl2pPr marL="317500" indent="0">
              <a:lnSpc>
                <a:spcPct val="100000"/>
              </a:lnSpc>
              <a:buNone/>
              <a:defRPr sz="1800" i="1">
                <a:solidFill>
                  <a:schemeClr val="bg1"/>
                </a:solidFill>
              </a:defRPr>
            </a:lvl2pPr>
            <a:lvl3pPr marL="635000" indent="0">
              <a:lnSpc>
                <a:spcPct val="100000"/>
              </a:lnSpc>
              <a:buNone/>
              <a:defRPr sz="1800" i="1">
                <a:solidFill>
                  <a:schemeClr val="bg1"/>
                </a:solidFill>
              </a:defRPr>
            </a:lvl3pPr>
            <a:lvl4pPr marL="952500" indent="0">
              <a:lnSpc>
                <a:spcPct val="100000"/>
              </a:lnSpc>
              <a:buNone/>
              <a:defRPr sz="1800" i="1">
                <a:solidFill>
                  <a:schemeClr val="bg1"/>
                </a:solidFill>
              </a:defRPr>
            </a:lvl4pPr>
            <a:lvl5pPr marL="1270000" indent="0">
              <a:lnSpc>
                <a:spcPct val="100000"/>
              </a:lnSpc>
              <a:buNone/>
              <a:defRPr sz="1800" i="1">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dirty="0"/>
          </a:p>
        </p:txBody>
      </p:sp>
      <p:sp>
        <p:nvSpPr>
          <p:cNvPr id="15" name="Pladsholder til tekst 9">
            <a:extLst>
              <a:ext uri="{FF2B5EF4-FFF2-40B4-BE49-F238E27FC236}">
                <a16:creationId xmlns:a16="http://schemas.microsoft.com/office/drawing/2014/main" id="{E1C44A7D-D1D7-3346-A219-2FD991B9BD25}"/>
              </a:ext>
            </a:extLst>
          </p:cNvPr>
          <p:cNvSpPr>
            <a:spLocks noGrp="1"/>
          </p:cNvSpPr>
          <p:nvPr>
            <p:ph type="body" sz="quarter" idx="12"/>
          </p:nvPr>
        </p:nvSpPr>
        <p:spPr>
          <a:xfrm>
            <a:off x="1830346" y="5040497"/>
            <a:ext cx="3274498" cy="694511"/>
          </a:xfrm>
        </p:spPr>
        <p:txBody>
          <a:bodyPr anchor="t">
            <a:noAutofit/>
          </a:bodyPr>
          <a:lstStyle>
            <a:lvl1pPr marL="0" indent="0" algn="r">
              <a:lnSpc>
                <a:spcPct val="100000"/>
              </a:lnSpc>
              <a:buNone/>
              <a:defRPr sz="1200" i="0" spc="0">
                <a:solidFill>
                  <a:schemeClr val="bg1"/>
                </a:solidFill>
              </a:defRPr>
            </a:lvl1pPr>
            <a:lvl2pPr marL="317500" indent="0">
              <a:lnSpc>
                <a:spcPct val="100000"/>
              </a:lnSpc>
              <a:buNone/>
              <a:defRPr sz="1200" i="1" spc="0">
                <a:solidFill>
                  <a:schemeClr val="tx1"/>
                </a:solidFill>
              </a:defRPr>
            </a:lvl2pPr>
            <a:lvl3pPr marL="635000" indent="0">
              <a:lnSpc>
                <a:spcPct val="100000"/>
              </a:lnSpc>
              <a:buNone/>
              <a:defRPr sz="1200" i="1" spc="0">
                <a:solidFill>
                  <a:schemeClr val="tx1"/>
                </a:solidFill>
              </a:defRPr>
            </a:lvl3pPr>
            <a:lvl4pPr marL="952500" indent="0">
              <a:lnSpc>
                <a:spcPct val="100000"/>
              </a:lnSpc>
              <a:buNone/>
              <a:defRPr sz="1200" i="1" spc="0">
                <a:solidFill>
                  <a:schemeClr val="tx1"/>
                </a:solidFill>
              </a:defRPr>
            </a:lvl4pPr>
            <a:lvl5pPr marL="1270000" indent="0">
              <a:lnSpc>
                <a:spcPct val="100000"/>
              </a:lnSpc>
              <a:buNone/>
              <a:defRPr sz="1200" i="1" spc="0">
                <a:solidFill>
                  <a:schemeClr val="tx1"/>
                </a:solidFill>
              </a:defRPr>
            </a:lvl5pPr>
          </a:lstStyle>
          <a:p>
            <a:pPr lvl="0"/>
            <a:r>
              <a:rPr lang="en-US"/>
              <a:t>Edit Master text styles</a:t>
            </a:r>
          </a:p>
        </p:txBody>
      </p:sp>
      <p:sp>
        <p:nvSpPr>
          <p:cNvPr id="11" name="Pladsholder til tekst 2">
            <a:extLst>
              <a:ext uri="{FF2B5EF4-FFF2-40B4-BE49-F238E27FC236}">
                <a16:creationId xmlns:a16="http://schemas.microsoft.com/office/drawing/2014/main" id="{809C92F7-76CE-0B4D-A7E8-FF7F7D402355}"/>
              </a:ext>
            </a:extLst>
          </p:cNvPr>
          <p:cNvSpPr>
            <a:spLocks noGrp="1"/>
          </p:cNvSpPr>
          <p:nvPr>
            <p:ph type="body" sz="quarter" idx="14" hasCustomPrompt="1"/>
          </p:nvPr>
        </p:nvSpPr>
        <p:spPr>
          <a:xfrm>
            <a:off x="6665814" y="2931574"/>
            <a:ext cx="4806256" cy="3004463"/>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lnSpc>
                <a:spcPct val="100000"/>
              </a:lnSpc>
              <a:buFontTx/>
              <a:buNone/>
              <a:defRPr sz="1800"/>
            </a:lvl5pPr>
          </a:lstStyle>
          <a:p>
            <a:pPr lvl="0"/>
            <a:r>
              <a:rPr lang="da-DK" dirty="0"/>
              <a:t>Tekst</a:t>
            </a:r>
          </a:p>
        </p:txBody>
      </p:sp>
      <p:pic>
        <p:nvPicPr>
          <p:cNvPr id="17" name="Grafik 16">
            <a:extLst>
              <a:ext uri="{FF2B5EF4-FFF2-40B4-BE49-F238E27FC236}">
                <a16:creationId xmlns:a16="http://schemas.microsoft.com/office/drawing/2014/main" id="{C5827F75-33EF-B449-A845-9F6B0DBAC8C2}"/>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94319" y="5936036"/>
            <a:ext cx="1078582" cy="739028"/>
          </a:xfrm>
          <a:prstGeom prst="rect">
            <a:avLst/>
          </a:prstGeom>
        </p:spPr>
      </p:pic>
      <p:pic>
        <p:nvPicPr>
          <p:cNvPr id="13" name="Billede 12">
            <a:extLst>
              <a:ext uri="{FF2B5EF4-FFF2-40B4-BE49-F238E27FC236}">
                <a16:creationId xmlns:a16="http://schemas.microsoft.com/office/drawing/2014/main" id="{EC4756BF-C93F-41F4-B97F-8F984FEBB241}"/>
              </a:ext>
            </a:extLst>
          </p:cNvPr>
          <p:cNvPicPr>
            <a:picLocks noChangeAspect="1"/>
          </p:cNvPicPr>
          <p:nvPr/>
        </p:nvPicPr>
        <p:blipFill>
          <a:blip r:embed="rId2"/>
          <a:stretch>
            <a:fillRect/>
          </a:stretch>
        </p:blipFill>
        <p:spPr>
          <a:xfrm>
            <a:off x="686298" y="959028"/>
            <a:ext cx="831850" cy="635000"/>
          </a:xfrm>
          <a:prstGeom prst="rect">
            <a:avLst/>
          </a:prstGeom>
        </p:spPr>
      </p:pic>
      <p:sp>
        <p:nvSpPr>
          <p:cNvPr id="3" name="Titel 2"/>
          <p:cNvSpPr>
            <a:spLocks noGrp="1"/>
          </p:cNvSpPr>
          <p:nvPr>
            <p:ph type="title" hasCustomPrompt="1"/>
          </p:nvPr>
        </p:nvSpPr>
        <p:spPr>
          <a:xfrm>
            <a:off x="6665813" y="507990"/>
            <a:ext cx="4806256" cy="2172077"/>
          </a:xfrm>
        </p:spPr>
        <p:txBody>
          <a:bodyPr/>
          <a:lstStyle>
            <a:lvl1pPr>
              <a:defRPr/>
            </a:lvl1pPr>
          </a:lstStyle>
          <a:p>
            <a:r>
              <a:rPr lang="da-DK" dirty="0"/>
              <a:t>Overskrift</a:t>
            </a:r>
          </a:p>
        </p:txBody>
      </p:sp>
      <p:pic>
        <p:nvPicPr>
          <p:cNvPr id="5" name="Billede 4">
            <a:extLst>
              <a:ext uri="{FF2B5EF4-FFF2-40B4-BE49-F238E27FC236}">
                <a16:creationId xmlns:a16="http://schemas.microsoft.com/office/drawing/2014/main" id="{C5B82105-EBFD-7D8D-EAE3-BCE8BE8E4FAB}"/>
              </a:ext>
            </a:extLst>
          </p:cNvPr>
          <p:cNvPicPr>
            <a:picLocks noChangeAspect="1"/>
          </p:cNvPicPr>
          <p:nvPr/>
        </p:nvPicPr>
        <p:blipFill>
          <a:blip r:embed="rId2"/>
          <a:stretch>
            <a:fillRect/>
          </a:stretch>
        </p:blipFill>
        <p:spPr>
          <a:xfrm>
            <a:off x="686298" y="959028"/>
            <a:ext cx="831850" cy="635000"/>
          </a:xfrm>
          <a:prstGeom prst="rect">
            <a:avLst/>
          </a:prstGeom>
        </p:spPr>
      </p:pic>
      <p:sp>
        <p:nvSpPr>
          <p:cNvPr id="2" name="Rektangel 1">
            <a:extLst>
              <a:ext uri="{FF2B5EF4-FFF2-40B4-BE49-F238E27FC236}">
                <a16:creationId xmlns:a16="http://schemas.microsoft.com/office/drawing/2014/main" id="{FDD18D72-C323-DAE9-0E24-20A584028878}"/>
              </a:ext>
            </a:extLst>
          </p:cNvPr>
          <p:cNvSpPr/>
          <p:nvPr userDrawn="1"/>
        </p:nvSpPr>
        <p:spPr>
          <a:xfrm>
            <a:off x="0" y="0"/>
            <a:ext cx="61722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Grafik 3">
            <a:extLst>
              <a:ext uri="{FF2B5EF4-FFF2-40B4-BE49-F238E27FC236}">
                <a16:creationId xmlns:a16="http://schemas.microsoft.com/office/drawing/2014/main" id="{7D93BE0E-532C-D1B8-EFF7-4EBFF4EE8F29}"/>
              </a:ext>
            </a:extLst>
          </p:cNvPr>
          <p:cNvPicPr>
            <a:picLocks noChangeAspect="1"/>
          </p:cNvPicPr>
          <p:nvPr userDrawn="1"/>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94319" y="5936036"/>
            <a:ext cx="1078582" cy="739028"/>
          </a:xfrm>
          <a:prstGeom prst="rect">
            <a:avLst/>
          </a:prstGeom>
        </p:spPr>
      </p:pic>
      <p:pic>
        <p:nvPicPr>
          <p:cNvPr id="8" name="Billede 7">
            <a:extLst>
              <a:ext uri="{FF2B5EF4-FFF2-40B4-BE49-F238E27FC236}">
                <a16:creationId xmlns:a16="http://schemas.microsoft.com/office/drawing/2014/main" id="{7C835D2C-11E7-652C-0D13-1AA849EC8252}"/>
              </a:ext>
            </a:extLst>
          </p:cNvPr>
          <p:cNvPicPr>
            <a:picLocks noChangeAspect="1"/>
          </p:cNvPicPr>
          <p:nvPr userDrawn="1"/>
        </p:nvPicPr>
        <p:blipFill>
          <a:blip r:embed="rId2"/>
          <a:stretch>
            <a:fillRect/>
          </a:stretch>
        </p:blipFill>
        <p:spPr>
          <a:xfrm>
            <a:off x="686298" y="959028"/>
            <a:ext cx="831850" cy="635000"/>
          </a:xfrm>
          <a:prstGeom prst="rect">
            <a:avLst/>
          </a:prstGeom>
        </p:spPr>
      </p:pic>
    </p:spTree>
    <p:extLst>
      <p:ext uri="{BB962C8B-B14F-4D97-AF65-F5344CB8AC3E}">
        <p14:creationId xmlns:p14="http://schemas.microsoft.com/office/powerpoint/2010/main" val="3068632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itat fuld side">
    <p:spTree>
      <p:nvGrpSpPr>
        <p:cNvPr id="1" name=""/>
        <p:cNvGrpSpPr/>
        <p:nvPr/>
      </p:nvGrpSpPr>
      <p:grpSpPr>
        <a:xfrm>
          <a:off x="0" y="0"/>
          <a:ext cx="0" cy="0"/>
          <a:chOff x="0" y="0"/>
          <a:chExt cx="0" cy="0"/>
        </a:xfrm>
      </p:grpSpPr>
      <p:pic>
        <p:nvPicPr>
          <p:cNvPr id="5" name="Billede 4">
            <a:extLst>
              <a:ext uri="{FF2B5EF4-FFF2-40B4-BE49-F238E27FC236}">
                <a16:creationId xmlns:a16="http://schemas.microsoft.com/office/drawing/2014/main" id="{8B12C65F-DFF7-A34C-A544-6951E74CEC9A}"/>
              </a:ext>
            </a:extLst>
          </p:cNvPr>
          <p:cNvPicPr>
            <a:picLocks noChangeAspect="1"/>
          </p:cNvPicPr>
          <p:nvPr/>
        </p:nvPicPr>
        <p:blipFill>
          <a:blip r:embed="rId2"/>
          <a:stretch>
            <a:fillRect/>
          </a:stretch>
        </p:blipFill>
        <p:spPr>
          <a:xfrm>
            <a:off x="1380802" y="1028457"/>
            <a:ext cx="948581" cy="724108"/>
          </a:xfrm>
          <a:prstGeom prst="rect">
            <a:avLst/>
          </a:prstGeom>
        </p:spPr>
      </p:pic>
      <p:sp>
        <p:nvSpPr>
          <p:cNvPr id="14" name="Pladsholder til tekst 9">
            <a:extLst>
              <a:ext uri="{FF2B5EF4-FFF2-40B4-BE49-F238E27FC236}">
                <a16:creationId xmlns:a16="http://schemas.microsoft.com/office/drawing/2014/main" id="{1955B6B8-6351-CA4D-99A6-041DE82D86B8}"/>
              </a:ext>
            </a:extLst>
          </p:cNvPr>
          <p:cNvSpPr>
            <a:spLocks noGrp="1"/>
          </p:cNvSpPr>
          <p:nvPr>
            <p:ph type="body" sz="quarter" idx="11" hasCustomPrompt="1"/>
          </p:nvPr>
        </p:nvSpPr>
        <p:spPr>
          <a:xfrm>
            <a:off x="2329383" y="1978205"/>
            <a:ext cx="7533234" cy="3037681"/>
          </a:xfrm>
        </p:spPr>
        <p:txBody>
          <a:bodyPr anchor="ctr">
            <a:noAutofit/>
          </a:bodyPr>
          <a:lstStyle>
            <a:lvl1pPr marL="0" indent="0">
              <a:lnSpc>
                <a:spcPct val="100000"/>
              </a:lnSpc>
              <a:buNone/>
              <a:defRPr sz="1800" i="1">
                <a:solidFill>
                  <a:schemeClr val="tx1"/>
                </a:solidFill>
              </a:defRPr>
            </a:lvl1pPr>
            <a:lvl2pPr marL="317500" indent="0">
              <a:lnSpc>
                <a:spcPct val="100000"/>
              </a:lnSpc>
              <a:buNone/>
              <a:defRPr sz="1800" i="1">
                <a:solidFill>
                  <a:schemeClr val="bg1"/>
                </a:solidFill>
              </a:defRPr>
            </a:lvl2pPr>
            <a:lvl3pPr marL="635000" indent="0">
              <a:lnSpc>
                <a:spcPct val="100000"/>
              </a:lnSpc>
              <a:buNone/>
              <a:defRPr sz="1800" i="1">
                <a:solidFill>
                  <a:schemeClr val="bg1"/>
                </a:solidFill>
              </a:defRPr>
            </a:lvl3pPr>
            <a:lvl4pPr marL="952500" indent="0">
              <a:lnSpc>
                <a:spcPct val="100000"/>
              </a:lnSpc>
              <a:buNone/>
              <a:defRPr sz="1800" i="1">
                <a:solidFill>
                  <a:schemeClr val="bg1"/>
                </a:solidFill>
              </a:defRPr>
            </a:lvl4pPr>
            <a:lvl5pPr marL="1270000" indent="0">
              <a:lnSpc>
                <a:spcPct val="100000"/>
              </a:lnSpc>
              <a:buNone/>
              <a:defRPr sz="1800" i="1">
                <a:solidFill>
                  <a:schemeClr val="bg1"/>
                </a:solidFill>
              </a:defRPr>
            </a:lvl5pPr>
          </a:lstStyle>
          <a:p>
            <a:pPr lvl="0"/>
            <a:r>
              <a:rPr lang="da-DK" dirty="0"/>
              <a:t>Tekst</a:t>
            </a:r>
          </a:p>
        </p:txBody>
      </p:sp>
      <p:sp>
        <p:nvSpPr>
          <p:cNvPr id="16" name="Pladsholder til tekst 9">
            <a:extLst>
              <a:ext uri="{FF2B5EF4-FFF2-40B4-BE49-F238E27FC236}">
                <a16:creationId xmlns:a16="http://schemas.microsoft.com/office/drawing/2014/main" id="{E62AFFDE-48D9-2A4D-B496-F373C1FEE061}"/>
              </a:ext>
            </a:extLst>
          </p:cNvPr>
          <p:cNvSpPr>
            <a:spLocks noGrp="1"/>
          </p:cNvSpPr>
          <p:nvPr>
            <p:ph type="body" sz="quarter" idx="13" hasCustomPrompt="1"/>
          </p:nvPr>
        </p:nvSpPr>
        <p:spPr>
          <a:xfrm>
            <a:off x="3841063" y="5241526"/>
            <a:ext cx="6021554" cy="694511"/>
          </a:xfrm>
        </p:spPr>
        <p:txBody>
          <a:bodyPr anchor="t">
            <a:noAutofit/>
          </a:bodyPr>
          <a:lstStyle>
            <a:lvl1pPr marL="0" indent="0" algn="r">
              <a:lnSpc>
                <a:spcPct val="100000"/>
              </a:lnSpc>
              <a:buNone/>
              <a:defRPr sz="1200" i="0" spc="0">
                <a:solidFill>
                  <a:schemeClr val="tx1"/>
                </a:solidFill>
              </a:defRPr>
            </a:lvl1pPr>
            <a:lvl2pPr marL="317500" indent="0">
              <a:lnSpc>
                <a:spcPct val="100000"/>
              </a:lnSpc>
              <a:buNone/>
              <a:defRPr sz="1200" i="1" spc="0">
                <a:solidFill>
                  <a:schemeClr val="tx1"/>
                </a:solidFill>
              </a:defRPr>
            </a:lvl2pPr>
            <a:lvl3pPr marL="635000" indent="0">
              <a:lnSpc>
                <a:spcPct val="100000"/>
              </a:lnSpc>
              <a:buNone/>
              <a:defRPr sz="1200" i="1" spc="0">
                <a:solidFill>
                  <a:schemeClr val="tx1"/>
                </a:solidFill>
              </a:defRPr>
            </a:lvl3pPr>
            <a:lvl4pPr marL="952500" indent="0">
              <a:lnSpc>
                <a:spcPct val="100000"/>
              </a:lnSpc>
              <a:buNone/>
              <a:defRPr sz="1200" i="1" spc="0">
                <a:solidFill>
                  <a:schemeClr val="tx1"/>
                </a:solidFill>
              </a:defRPr>
            </a:lvl4pPr>
            <a:lvl5pPr marL="1270000" indent="0">
              <a:lnSpc>
                <a:spcPct val="100000"/>
              </a:lnSpc>
              <a:buNone/>
              <a:defRPr sz="1200" i="1" spc="0">
                <a:solidFill>
                  <a:schemeClr val="tx1"/>
                </a:solidFill>
              </a:defRPr>
            </a:lvl5pPr>
          </a:lstStyle>
          <a:p>
            <a:pPr lvl="0"/>
            <a:r>
              <a:rPr lang="da-DK" dirty="0"/>
              <a:t>Tekst</a:t>
            </a:r>
          </a:p>
        </p:txBody>
      </p:sp>
      <p:pic>
        <p:nvPicPr>
          <p:cNvPr id="17" name="Grafik 16">
            <a:extLst>
              <a:ext uri="{FF2B5EF4-FFF2-40B4-BE49-F238E27FC236}">
                <a16:creationId xmlns:a16="http://schemas.microsoft.com/office/drawing/2014/main" id="{2645C317-1370-E445-AFAA-9E7F198801FC}"/>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94319" y="5936036"/>
            <a:ext cx="1078582" cy="739028"/>
          </a:xfrm>
          <a:prstGeom prst="rect">
            <a:avLst/>
          </a:prstGeom>
        </p:spPr>
      </p:pic>
      <p:pic>
        <p:nvPicPr>
          <p:cNvPr id="2" name="Billede 1">
            <a:extLst>
              <a:ext uri="{FF2B5EF4-FFF2-40B4-BE49-F238E27FC236}">
                <a16:creationId xmlns:a16="http://schemas.microsoft.com/office/drawing/2014/main" id="{E80A1051-0452-6C87-B895-8C12A6C9E3EF}"/>
              </a:ext>
            </a:extLst>
          </p:cNvPr>
          <p:cNvPicPr>
            <a:picLocks noChangeAspect="1"/>
          </p:cNvPicPr>
          <p:nvPr userDrawn="1"/>
        </p:nvPicPr>
        <p:blipFill>
          <a:blip r:embed="rId2"/>
          <a:stretch>
            <a:fillRect/>
          </a:stretch>
        </p:blipFill>
        <p:spPr>
          <a:xfrm>
            <a:off x="1380802" y="1028457"/>
            <a:ext cx="948581" cy="724108"/>
          </a:xfrm>
          <a:prstGeom prst="rect">
            <a:avLst/>
          </a:prstGeom>
        </p:spPr>
      </p:pic>
      <p:pic>
        <p:nvPicPr>
          <p:cNvPr id="3" name="Grafik 2">
            <a:extLst>
              <a:ext uri="{FF2B5EF4-FFF2-40B4-BE49-F238E27FC236}">
                <a16:creationId xmlns:a16="http://schemas.microsoft.com/office/drawing/2014/main" id="{9350DF2C-9FA8-1098-48BB-BE261CB7A414}"/>
              </a:ext>
            </a:extLst>
          </p:cNvPr>
          <p:cNvPicPr>
            <a:picLocks noChangeAspect="1"/>
          </p:cNvPicPr>
          <p:nvPr userDrawn="1"/>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38007452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 billede og tekst, rød">
    <p:spTree>
      <p:nvGrpSpPr>
        <p:cNvPr id="1" name=""/>
        <p:cNvGrpSpPr/>
        <p:nvPr/>
      </p:nvGrpSpPr>
      <p:grpSpPr>
        <a:xfrm>
          <a:off x="0" y="0"/>
          <a:ext cx="0" cy="0"/>
          <a:chOff x="0" y="0"/>
          <a:chExt cx="0" cy="0"/>
        </a:xfrm>
      </p:grpSpPr>
      <p:sp>
        <p:nvSpPr>
          <p:cNvPr id="7" name="Rektangel 6">
            <a:extLst>
              <a:ext uri="{FF2B5EF4-FFF2-40B4-BE49-F238E27FC236}">
                <a16:creationId xmlns:a16="http://schemas.microsoft.com/office/drawing/2014/main" id="{06F0E7F6-220B-E089-131C-9F925DAA7E71}"/>
              </a:ext>
            </a:extLst>
          </p:cNvPr>
          <p:cNvSpPr/>
          <p:nvPr/>
        </p:nvSpPr>
        <p:spPr>
          <a:xfrm>
            <a:off x="0" y="0"/>
            <a:ext cx="5979319" cy="3619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Billede 5">
            <a:extLst>
              <a:ext uri="{FF2B5EF4-FFF2-40B4-BE49-F238E27FC236}">
                <a16:creationId xmlns:a16="http://schemas.microsoft.com/office/drawing/2014/main" id="{2A4820CB-DDF5-0A4F-A393-ACAFC311D70B}"/>
              </a:ext>
            </a:extLst>
          </p:cNvPr>
          <p:cNvPicPr>
            <a:picLocks noChangeAspect="1"/>
          </p:cNvPicPr>
          <p:nvPr/>
        </p:nvPicPr>
        <p:blipFill>
          <a:blip r:embed="rId2"/>
          <a:stretch>
            <a:fillRect/>
          </a:stretch>
        </p:blipFill>
        <p:spPr>
          <a:xfrm>
            <a:off x="529431" y="462337"/>
            <a:ext cx="557164" cy="425316"/>
          </a:xfrm>
          <a:prstGeom prst="rect">
            <a:avLst/>
          </a:prstGeom>
        </p:spPr>
      </p:pic>
      <p:sp>
        <p:nvSpPr>
          <p:cNvPr id="10" name="Pladsholder til tekst 9">
            <a:extLst>
              <a:ext uri="{FF2B5EF4-FFF2-40B4-BE49-F238E27FC236}">
                <a16:creationId xmlns:a16="http://schemas.microsoft.com/office/drawing/2014/main" id="{EAE0C3AE-9D98-754E-953D-3A08E6C35DAE}"/>
              </a:ext>
            </a:extLst>
          </p:cNvPr>
          <p:cNvSpPr>
            <a:spLocks noGrp="1"/>
          </p:cNvSpPr>
          <p:nvPr>
            <p:ph type="body" sz="quarter" idx="10" hasCustomPrompt="1"/>
          </p:nvPr>
        </p:nvSpPr>
        <p:spPr>
          <a:xfrm>
            <a:off x="1198343" y="887652"/>
            <a:ext cx="4096544" cy="1822425"/>
          </a:xfrm>
        </p:spPr>
        <p:txBody>
          <a:bodyPr anchor="ctr">
            <a:noAutofit/>
          </a:bodyPr>
          <a:lstStyle>
            <a:lvl1pPr marL="0" indent="0">
              <a:lnSpc>
                <a:spcPct val="100000"/>
              </a:lnSpc>
              <a:buNone/>
              <a:defRPr sz="1800" i="1">
                <a:solidFill>
                  <a:schemeClr val="bg1"/>
                </a:solidFill>
              </a:defRPr>
            </a:lvl1pPr>
            <a:lvl2pPr marL="317500" indent="0">
              <a:lnSpc>
                <a:spcPct val="100000"/>
              </a:lnSpc>
              <a:buNone/>
              <a:defRPr sz="1800" i="1">
                <a:solidFill>
                  <a:schemeClr val="bg1"/>
                </a:solidFill>
              </a:defRPr>
            </a:lvl2pPr>
            <a:lvl3pPr marL="635000" indent="0">
              <a:lnSpc>
                <a:spcPct val="100000"/>
              </a:lnSpc>
              <a:buNone/>
              <a:defRPr sz="1800" i="1">
                <a:solidFill>
                  <a:schemeClr val="bg1"/>
                </a:solidFill>
              </a:defRPr>
            </a:lvl3pPr>
            <a:lvl4pPr marL="952500" indent="0">
              <a:lnSpc>
                <a:spcPct val="100000"/>
              </a:lnSpc>
              <a:buNone/>
              <a:defRPr sz="1800" i="1">
                <a:solidFill>
                  <a:schemeClr val="tx1"/>
                </a:solidFill>
              </a:defRPr>
            </a:lvl4pPr>
            <a:lvl5pPr marL="1270000" indent="0">
              <a:lnSpc>
                <a:spcPct val="100000"/>
              </a:lnSpc>
              <a:buNone/>
              <a:defRPr sz="1800" i="1">
                <a:solidFill>
                  <a:schemeClr val="tx1"/>
                </a:solidFill>
              </a:defRPr>
            </a:lvl5pPr>
          </a:lstStyle>
          <a:p>
            <a:pPr lvl="0"/>
            <a:r>
              <a:rPr lang="da-DK" dirty="0"/>
              <a:t>Tekst</a:t>
            </a:r>
          </a:p>
        </p:txBody>
      </p:sp>
      <p:sp>
        <p:nvSpPr>
          <p:cNvPr id="15" name="Pladsholder til tekst 9">
            <a:extLst>
              <a:ext uri="{FF2B5EF4-FFF2-40B4-BE49-F238E27FC236}">
                <a16:creationId xmlns:a16="http://schemas.microsoft.com/office/drawing/2014/main" id="{E1C44A7D-D1D7-3346-A219-2FD991B9BD25}"/>
              </a:ext>
            </a:extLst>
          </p:cNvPr>
          <p:cNvSpPr>
            <a:spLocks noGrp="1"/>
          </p:cNvSpPr>
          <p:nvPr>
            <p:ph type="body" sz="quarter" idx="12" hasCustomPrompt="1"/>
          </p:nvPr>
        </p:nvSpPr>
        <p:spPr>
          <a:xfrm>
            <a:off x="2020389" y="2710078"/>
            <a:ext cx="3274498" cy="694511"/>
          </a:xfrm>
        </p:spPr>
        <p:txBody>
          <a:bodyPr anchor="t">
            <a:noAutofit/>
          </a:bodyPr>
          <a:lstStyle>
            <a:lvl1pPr marL="0" indent="0" algn="r">
              <a:lnSpc>
                <a:spcPct val="100000"/>
              </a:lnSpc>
              <a:buNone/>
              <a:defRPr sz="1200" i="0" spc="0">
                <a:solidFill>
                  <a:schemeClr val="bg1"/>
                </a:solidFill>
              </a:defRPr>
            </a:lvl1pPr>
            <a:lvl2pPr marL="317500" indent="0">
              <a:lnSpc>
                <a:spcPct val="100000"/>
              </a:lnSpc>
              <a:buNone/>
              <a:defRPr sz="1200" i="1" spc="0">
                <a:solidFill>
                  <a:schemeClr val="tx1"/>
                </a:solidFill>
              </a:defRPr>
            </a:lvl2pPr>
            <a:lvl3pPr marL="635000" indent="0">
              <a:lnSpc>
                <a:spcPct val="100000"/>
              </a:lnSpc>
              <a:buNone/>
              <a:defRPr sz="1200" i="1" spc="0">
                <a:solidFill>
                  <a:schemeClr val="tx1"/>
                </a:solidFill>
              </a:defRPr>
            </a:lvl3pPr>
            <a:lvl4pPr marL="952500" indent="0">
              <a:lnSpc>
                <a:spcPct val="100000"/>
              </a:lnSpc>
              <a:buNone/>
              <a:defRPr sz="1200" i="1" spc="0">
                <a:solidFill>
                  <a:schemeClr val="tx1"/>
                </a:solidFill>
              </a:defRPr>
            </a:lvl4pPr>
            <a:lvl5pPr marL="1270000" indent="0">
              <a:lnSpc>
                <a:spcPct val="100000"/>
              </a:lnSpc>
              <a:buNone/>
              <a:defRPr sz="1200" i="1" spc="0">
                <a:solidFill>
                  <a:schemeClr val="tx1"/>
                </a:solidFill>
              </a:defRPr>
            </a:lvl5pPr>
          </a:lstStyle>
          <a:p>
            <a:pPr lvl="0"/>
            <a:r>
              <a:rPr lang="da-DK" dirty="0"/>
              <a:t>Tekst</a:t>
            </a:r>
          </a:p>
        </p:txBody>
      </p:sp>
      <p:sp>
        <p:nvSpPr>
          <p:cNvPr id="11" name="Pladsholder til tekst 2">
            <a:extLst>
              <a:ext uri="{FF2B5EF4-FFF2-40B4-BE49-F238E27FC236}">
                <a16:creationId xmlns:a16="http://schemas.microsoft.com/office/drawing/2014/main" id="{809C92F7-76CE-0B4D-A7E8-FF7F7D402355}"/>
              </a:ext>
            </a:extLst>
          </p:cNvPr>
          <p:cNvSpPr>
            <a:spLocks noGrp="1"/>
          </p:cNvSpPr>
          <p:nvPr>
            <p:ph type="body" sz="quarter" idx="14" hasCustomPrompt="1"/>
          </p:nvPr>
        </p:nvSpPr>
        <p:spPr>
          <a:xfrm>
            <a:off x="1198344" y="4010930"/>
            <a:ext cx="9934440" cy="1959418"/>
          </a:xfrm>
        </p:spPr>
        <p:txBody>
          <a:bodyPr anchor="t">
            <a:noAutofit/>
          </a:bodyPr>
          <a:lstStyle>
            <a:lvl1pPr marL="0" indent="0">
              <a:buFontTx/>
              <a:buNone/>
              <a:defRPr sz="1800"/>
            </a:lvl1pPr>
            <a:lvl2pPr marL="317500" indent="0">
              <a:buFontTx/>
              <a:buNone/>
              <a:defRPr sz="1800"/>
            </a:lvl2pPr>
            <a:lvl3pPr marL="635000" indent="0">
              <a:buFontTx/>
              <a:buNone/>
              <a:defRPr sz="1800"/>
            </a:lvl3pPr>
            <a:lvl4pPr marL="952500" indent="0">
              <a:buFontTx/>
              <a:buNone/>
              <a:defRPr sz="1800"/>
            </a:lvl4pPr>
            <a:lvl5pPr marL="1270000" indent="0">
              <a:buFontTx/>
              <a:buNone/>
              <a:defRPr sz="1800"/>
            </a:lvl5pPr>
          </a:lstStyle>
          <a:p>
            <a:pPr lvl="0"/>
            <a:r>
              <a:rPr lang="da-DK" dirty="0"/>
              <a:t>Tekst</a:t>
            </a:r>
          </a:p>
        </p:txBody>
      </p:sp>
      <p:sp>
        <p:nvSpPr>
          <p:cNvPr id="4" name="Pladsholder til billede 3">
            <a:extLst>
              <a:ext uri="{FF2B5EF4-FFF2-40B4-BE49-F238E27FC236}">
                <a16:creationId xmlns:a16="http://schemas.microsoft.com/office/drawing/2014/main" id="{29C249C9-13A6-A94B-B473-79E3DE353AA6}"/>
              </a:ext>
            </a:extLst>
          </p:cNvPr>
          <p:cNvSpPr>
            <a:spLocks noGrp="1"/>
          </p:cNvSpPr>
          <p:nvPr>
            <p:ph type="pic" sz="quarter" idx="15" hasCustomPrompt="1"/>
          </p:nvPr>
        </p:nvSpPr>
        <p:spPr>
          <a:xfrm>
            <a:off x="5979319" y="0"/>
            <a:ext cx="6212681" cy="3619500"/>
          </a:xfrm>
          <a:solidFill>
            <a:schemeClr val="bg1">
              <a:lumMod val="95000"/>
            </a:schemeClr>
          </a:solidFill>
        </p:spPr>
        <p:txBody>
          <a:bodyPr anchor="t" anchorCtr="0"/>
          <a:lstStyle>
            <a:lvl1pPr marL="0" indent="0">
              <a:buFontTx/>
              <a:buNone/>
              <a:defRPr/>
            </a:lvl1pPr>
          </a:lstStyle>
          <a:p>
            <a:r>
              <a:rPr lang="da-DK" dirty="0"/>
              <a:t>Billede</a:t>
            </a:r>
          </a:p>
        </p:txBody>
      </p:sp>
      <p:pic>
        <p:nvPicPr>
          <p:cNvPr id="16" name="Grafik 15">
            <a:extLst>
              <a:ext uri="{FF2B5EF4-FFF2-40B4-BE49-F238E27FC236}">
                <a16:creationId xmlns:a16="http://schemas.microsoft.com/office/drawing/2014/main" id="{42F4060F-C113-F044-B8B0-C000857401BD}"/>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94319" y="5936036"/>
            <a:ext cx="1078582" cy="739028"/>
          </a:xfrm>
          <a:prstGeom prst="rect">
            <a:avLst/>
          </a:prstGeom>
        </p:spPr>
      </p:pic>
      <p:pic>
        <p:nvPicPr>
          <p:cNvPr id="12" name="Billede 11">
            <a:extLst>
              <a:ext uri="{FF2B5EF4-FFF2-40B4-BE49-F238E27FC236}">
                <a16:creationId xmlns:a16="http://schemas.microsoft.com/office/drawing/2014/main" id="{45601FB5-978F-4227-B300-0F204951B99D}"/>
              </a:ext>
            </a:extLst>
          </p:cNvPr>
          <p:cNvPicPr>
            <a:picLocks noChangeAspect="1"/>
          </p:cNvPicPr>
          <p:nvPr/>
        </p:nvPicPr>
        <p:blipFill>
          <a:blip r:embed="rId2"/>
          <a:stretch>
            <a:fillRect/>
          </a:stretch>
        </p:blipFill>
        <p:spPr>
          <a:xfrm>
            <a:off x="529431" y="462337"/>
            <a:ext cx="557164" cy="425316"/>
          </a:xfrm>
          <a:prstGeom prst="rect">
            <a:avLst/>
          </a:prstGeom>
        </p:spPr>
      </p:pic>
      <p:sp>
        <p:nvSpPr>
          <p:cNvPr id="21"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22" name="Billede 25"/>
          <p:cNvPicPr>
            <a:picLocks noChangeAspect="1"/>
          </p:cNvPicPr>
          <p:nvPr/>
        </p:nvPicPr>
        <p:blipFill>
          <a:blip r:embed="rId5"/>
          <a:stretch>
            <a:fillRect/>
          </a:stretch>
        </p:blipFill>
        <p:spPr>
          <a:xfrm>
            <a:off x="-472805" y="246646"/>
            <a:ext cx="360000" cy="385115"/>
          </a:xfrm>
          <a:prstGeom prst="rect">
            <a:avLst/>
          </a:prstGeom>
        </p:spPr>
      </p:pic>
      <p:pic>
        <p:nvPicPr>
          <p:cNvPr id="23" name="Billede 36"/>
          <p:cNvPicPr>
            <a:picLocks noChangeAspect="1"/>
          </p:cNvPicPr>
          <p:nvPr/>
        </p:nvPicPr>
        <p:blipFill>
          <a:blip r:embed="rId6"/>
          <a:stretch>
            <a:fillRect/>
          </a:stretch>
        </p:blipFill>
        <p:spPr>
          <a:xfrm>
            <a:off x="-472805" y="1125489"/>
            <a:ext cx="360000" cy="343255"/>
          </a:xfrm>
          <a:prstGeom prst="rect">
            <a:avLst/>
          </a:prstGeom>
        </p:spPr>
      </p:pic>
      <p:pic>
        <p:nvPicPr>
          <p:cNvPr id="24" name="Billede 37"/>
          <p:cNvPicPr>
            <a:picLocks noChangeAspect="1"/>
          </p:cNvPicPr>
          <p:nvPr/>
        </p:nvPicPr>
        <p:blipFill>
          <a:blip r:embed="rId7"/>
          <a:stretch>
            <a:fillRect/>
          </a:stretch>
        </p:blipFill>
        <p:spPr>
          <a:xfrm>
            <a:off x="-472805" y="1893415"/>
            <a:ext cx="360000" cy="369231"/>
          </a:xfrm>
          <a:prstGeom prst="rect">
            <a:avLst/>
          </a:prstGeom>
        </p:spPr>
      </p:pic>
      <p:pic>
        <p:nvPicPr>
          <p:cNvPr id="5" name="Billede 4">
            <a:extLst>
              <a:ext uri="{FF2B5EF4-FFF2-40B4-BE49-F238E27FC236}">
                <a16:creationId xmlns:a16="http://schemas.microsoft.com/office/drawing/2014/main" id="{F06F0022-1FDF-E586-4B14-7DD381C07FB5}"/>
              </a:ext>
            </a:extLst>
          </p:cNvPr>
          <p:cNvPicPr>
            <a:picLocks noChangeAspect="1"/>
          </p:cNvPicPr>
          <p:nvPr/>
        </p:nvPicPr>
        <p:blipFill>
          <a:blip r:embed="rId2"/>
          <a:stretch>
            <a:fillRect/>
          </a:stretch>
        </p:blipFill>
        <p:spPr>
          <a:xfrm>
            <a:off x="529431" y="462337"/>
            <a:ext cx="557164" cy="425316"/>
          </a:xfrm>
          <a:prstGeom prst="rect">
            <a:avLst/>
          </a:prstGeom>
        </p:spPr>
      </p:pic>
      <p:sp>
        <p:nvSpPr>
          <p:cNvPr id="8" name="Text Box 48">
            <a:extLst>
              <a:ext uri="{FF2B5EF4-FFF2-40B4-BE49-F238E27FC236}">
                <a16:creationId xmlns:a16="http://schemas.microsoft.com/office/drawing/2014/main" id="{330A4506-CEB1-218D-0877-D8A2F67C81D9}"/>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a:t>
            </a:r>
            <a:r>
              <a:rPr lang="da-DK" sz="900" b="1" noProof="1">
                <a:solidFill>
                  <a:schemeClr val="tx1"/>
                </a:solidFill>
                <a:latin typeface="+mn-lt"/>
                <a:cs typeface="Arial" panose="020B0604020202020204" pitchFamily="34" charset="0"/>
              </a:rPr>
              <a:t>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4" name="Billede 25">
            <a:extLst>
              <a:ext uri="{FF2B5EF4-FFF2-40B4-BE49-F238E27FC236}">
                <a16:creationId xmlns:a16="http://schemas.microsoft.com/office/drawing/2014/main" id="{612FCF80-D439-1AAB-5FB0-6D7D14D256D6}"/>
              </a:ext>
            </a:extLst>
          </p:cNvPr>
          <p:cNvPicPr>
            <a:picLocks noChangeAspect="1"/>
          </p:cNvPicPr>
          <p:nvPr/>
        </p:nvPicPr>
        <p:blipFill>
          <a:blip r:embed="rId5"/>
          <a:stretch>
            <a:fillRect/>
          </a:stretch>
        </p:blipFill>
        <p:spPr>
          <a:xfrm>
            <a:off x="-472805" y="246646"/>
            <a:ext cx="360000" cy="385115"/>
          </a:xfrm>
          <a:prstGeom prst="rect">
            <a:avLst/>
          </a:prstGeom>
        </p:spPr>
      </p:pic>
      <p:pic>
        <p:nvPicPr>
          <p:cNvPr id="17" name="Billede 36">
            <a:extLst>
              <a:ext uri="{FF2B5EF4-FFF2-40B4-BE49-F238E27FC236}">
                <a16:creationId xmlns:a16="http://schemas.microsoft.com/office/drawing/2014/main" id="{6039FF22-BBD8-62FA-2B67-38FF8D684408}"/>
              </a:ext>
            </a:extLst>
          </p:cNvPr>
          <p:cNvPicPr>
            <a:picLocks noChangeAspect="1"/>
          </p:cNvPicPr>
          <p:nvPr/>
        </p:nvPicPr>
        <p:blipFill>
          <a:blip r:embed="rId6"/>
          <a:stretch>
            <a:fillRect/>
          </a:stretch>
        </p:blipFill>
        <p:spPr>
          <a:xfrm>
            <a:off x="-472805" y="1125489"/>
            <a:ext cx="360000" cy="343255"/>
          </a:xfrm>
          <a:prstGeom prst="rect">
            <a:avLst/>
          </a:prstGeom>
        </p:spPr>
      </p:pic>
      <p:pic>
        <p:nvPicPr>
          <p:cNvPr id="18" name="Billede 37">
            <a:extLst>
              <a:ext uri="{FF2B5EF4-FFF2-40B4-BE49-F238E27FC236}">
                <a16:creationId xmlns:a16="http://schemas.microsoft.com/office/drawing/2014/main" id="{58F954F0-894B-2B96-243D-A019D29764F6}"/>
              </a:ext>
            </a:extLst>
          </p:cNvPr>
          <p:cNvPicPr>
            <a:picLocks noChangeAspect="1"/>
          </p:cNvPicPr>
          <p:nvPr/>
        </p:nvPicPr>
        <p:blipFill>
          <a:blip r:embed="rId7"/>
          <a:stretch>
            <a:fillRect/>
          </a:stretch>
        </p:blipFill>
        <p:spPr>
          <a:xfrm>
            <a:off x="-472805" y="1893415"/>
            <a:ext cx="360000" cy="369231"/>
          </a:xfrm>
          <a:prstGeom prst="rect">
            <a:avLst/>
          </a:prstGeom>
        </p:spPr>
      </p:pic>
      <p:sp>
        <p:nvSpPr>
          <p:cNvPr id="2" name="Rektangel 1">
            <a:extLst>
              <a:ext uri="{FF2B5EF4-FFF2-40B4-BE49-F238E27FC236}">
                <a16:creationId xmlns:a16="http://schemas.microsoft.com/office/drawing/2014/main" id="{830C3096-9296-53C5-BED5-DF0E628A8910}"/>
              </a:ext>
            </a:extLst>
          </p:cNvPr>
          <p:cNvSpPr/>
          <p:nvPr userDrawn="1"/>
        </p:nvSpPr>
        <p:spPr>
          <a:xfrm>
            <a:off x="0" y="0"/>
            <a:ext cx="5979319" cy="3619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Grafik 2">
            <a:extLst>
              <a:ext uri="{FF2B5EF4-FFF2-40B4-BE49-F238E27FC236}">
                <a16:creationId xmlns:a16="http://schemas.microsoft.com/office/drawing/2014/main" id="{03A52F76-74C5-CCC1-E376-21169EC8CA96}"/>
              </a:ext>
            </a:extLst>
          </p:cNvPr>
          <p:cNvPicPr>
            <a:picLocks noChangeAspect="1"/>
          </p:cNvPicPr>
          <p:nvPr userDrawn="1"/>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94319" y="5936036"/>
            <a:ext cx="1078582" cy="739028"/>
          </a:xfrm>
          <a:prstGeom prst="rect">
            <a:avLst/>
          </a:prstGeom>
        </p:spPr>
      </p:pic>
      <p:pic>
        <p:nvPicPr>
          <p:cNvPr id="9" name="Billede 8">
            <a:extLst>
              <a:ext uri="{FF2B5EF4-FFF2-40B4-BE49-F238E27FC236}">
                <a16:creationId xmlns:a16="http://schemas.microsoft.com/office/drawing/2014/main" id="{B2D375D2-00ED-9E63-51C3-B897965DEE9F}"/>
              </a:ext>
            </a:extLst>
          </p:cNvPr>
          <p:cNvPicPr>
            <a:picLocks noChangeAspect="1"/>
          </p:cNvPicPr>
          <p:nvPr userDrawn="1"/>
        </p:nvPicPr>
        <p:blipFill>
          <a:blip r:embed="rId2"/>
          <a:stretch>
            <a:fillRect/>
          </a:stretch>
        </p:blipFill>
        <p:spPr>
          <a:xfrm>
            <a:off x="529431" y="462337"/>
            <a:ext cx="557164" cy="425316"/>
          </a:xfrm>
          <a:prstGeom prst="rect">
            <a:avLst/>
          </a:prstGeom>
        </p:spPr>
      </p:pic>
      <p:sp>
        <p:nvSpPr>
          <p:cNvPr id="13" name="Text Box 48">
            <a:extLst>
              <a:ext uri="{FF2B5EF4-FFF2-40B4-BE49-F238E27FC236}">
                <a16:creationId xmlns:a16="http://schemas.microsoft.com/office/drawing/2014/main" id="{4FAF335B-B07B-087B-6ABF-B14F6D3753C2}"/>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a:t>
            </a:r>
            <a:r>
              <a:rPr lang="da-DK" sz="900" b="1" noProof="1">
                <a:solidFill>
                  <a:schemeClr val="tx1"/>
                </a:solidFill>
                <a:latin typeface="+mn-lt"/>
                <a:cs typeface="Arial" panose="020B0604020202020204" pitchFamily="34" charset="0"/>
              </a:rPr>
              <a:t>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9" name="Billede 25">
            <a:extLst>
              <a:ext uri="{FF2B5EF4-FFF2-40B4-BE49-F238E27FC236}">
                <a16:creationId xmlns:a16="http://schemas.microsoft.com/office/drawing/2014/main" id="{99D2739F-078A-99DD-B5A9-41A836324A1B}"/>
              </a:ext>
            </a:extLst>
          </p:cNvPr>
          <p:cNvPicPr>
            <a:picLocks noChangeAspect="1"/>
          </p:cNvPicPr>
          <p:nvPr userDrawn="1"/>
        </p:nvPicPr>
        <p:blipFill>
          <a:blip r:embed="rId5"/>
          <a:stretch>
            <a:fillRect/>
          </a:stretch>
        </p:blipFill>
        <p:spPr>
          <a:xfrm>
            <a:off x="-472805" y="246646"/>
            <a:ext cx="360000" cy="385115"/>
          </a:xfrm>
          <a:prstGeom prst="rect">
            <a:avLst/>
          </a:prstGeom>
        </p:spPr>
      </p:pic>
      <p:pic>
        <p:nvPicPr>
          <p:cNvPr id="20" name="Billede 36">
            <a:extLst>
              <a:ext uri="{FF2B5EF4-FFF2-40B4-BE49-F238E27FC236}">
                <a16:creationId xmlns:a16="http://schemas.microsoft.com/office/drawing/2014/main" id="{ACD4234F-C3A9-DB13-488B-A44C1906BFBC}"/>
              </a:ext>
            </a:extLst>
          </p:cNvPr>
          <p:cNvPicPr>
            <a:picLocks noChangeAspect="1"/>
          </p:cNvPicPr>
          <p:nvPr userDrawn="1"/>
        </p:nvPicPr>
        <p:blipFill>
          <a:blip r:embed="rId6"/>
          <a:stretch>
            <a:fillRect/>
          </a:stretch>
        </p:blipFill>
        <p:spPr>
          <a:xfrm>
            <a:off x="-472805" y="1125489"/>
            <a:ext cx="360000" cy="343255"/>
          </a:xfrm>
          <a:prstGeom prst="rect">
            <a:avLst/>
          </a:prstGeom>
        </p:spPr>
      </p:pic>
      <p:pic>
        <p:nvPicPr>
          <p:cNvPr id="25" name="Billede 37">
            <a:extLst>
              <a:ext uri="{FF2B5EF4-FFF2-40B4-BE49-F238E27FC236}">
                <a16:creationId xmlns:a16="http://schemas.microsoft.com/office/drawing/2014/main" id="{9CB520AD-4D6C-ED60-75C8-63B9D02D9C0E}"/>
              </a:ext>
            </a:extLst>
          </p:cNvPr>
          <p:cNvPicPr>
            <a:picLocks noChangeAspect="1"/>
          </p:cNvPicPr>
          <p:nvPr userDrawn="1"/>
        </p:nvPicPr>
        <p:blipFill>
          <a:blip r:embed="rId7"/>
          <a:stretch>
            <a:fillRect/>
          </a:stretch>
        </p:blipFill>
        <p:spPr>
          <a:xfrm>
            <a:off x="-472805" y="1893415"/>
            <a:ext cx="360000" cy="369231"/>
          </a:xfrm>
          <a:prstGeom prst="rect">
            <a:avLst/>
          </a:prstGeom>
        </p:spPr>
      </p:pic>
    </p:spTree>
    <p:extLst>
      <p:ext uri="{BB962C8B-B14F-4D97-AF65-F5344CB8AC3E}">
        <p14:creationId xmlns:p14="http://schemas.microsoft.com/office/powerpoint/2010/main" val="41788093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ekst og bundbillede">
    <p:spTree>
      <p:nvGrpSpPr>
        <p:cNvPr id="1" name=""/>
        <p:cNvGrpSpPr/>
        <p:nvPr/>
      </p:nvGrpSpPr>
      <p:grpSpPr>
        <a:xfrm>
          <a:off x="0" y="0"/>
          <a:ext cx="0" cy="0"/>
          <a:chOff x="0" y="0"/>
          <a:chExt cx="0" cy="0"/>
        </a:xfrm>
      </p:grpSpPr>
      <p:sp>
        <p:nvSpPr>
          <p:cNvPr id="363" name="Shape 363"/>
          <p:cNvSpPr>
            <a:spLocks noGrp="1"/>
          </p:cNvSpPr>
          <p:nvPr>
            <p:ph type="pic" sz="half" idx="13" hasCustomPrompt="1"/>
          </p:nvPr>
        </p:nvSpPr>
        <p:spPr>
          <a:xfrm>
            <a:off x="-1" y="4574192"/>
            <a:ext cx="12192100" cy="2283809"/>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dirty="0"/>
              <a:t>Billede</a:t>
            </a:r>
          </a:p>
        </p:txBody>
      </p:sp>
      <p:pic>
        <p:nvPicPr>
          <p:cNvPr id="5" name="Grafik 4">
            <a:extLst>
              <a:ext uri="{FF2B5EF4-FFF2-40B4-BE49-F238E27FC236}">
                <a16:creationId xmlns:a16="http://schemas.microsoft.com/office/drawing/2014/main" id="{9CF7E11F-8BBD-8B41-8B62-7874A92A0F73}"/>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93488" y="3685771"/>
            <a:ext cx="1078582" cy="739028"/>
          </a:xfrm>
          <a:prstGeom prst="rect">
            <a:avLst/>
          </a:prstGeom>
        </p:spPr>
      </p:pic>
      <p:sp>
        <p:nvSpPr>
          <p:cNvPr id="3" name="Pladsholder til tekst 2">
            <a:extLst>
              <a:ext uri="{FF2B5EF4-FFF2-40B4-BE49-F238E27FC236}">
                <a16:creationId xmlns:a16="http://schemas.microsoft.com/office/drawing/2014/main" id="{A1911D3D-DDBD-C94F-9AA3-4432C9E16FFA}"/>
              </a:ext>
            </a:extLst>
          </p:cNvPr>
          <p:cNvSpPr>
            <a:spLocks noGrp="1"/>
          </p:cNvSpPr>
          <p:nvPr>
            <p:ph type="body" sz="quarter" idx="14" hasCustomPrompt="1"/>
          </p:nvPr>
        </p:nvSpPr>
        <p:spPr>
          <a:xfrm>
            <a:off x="6096000" y="0"/>
            <a:ext cx="5376069" cy="3807995"/>
          </a:xfrm>
        </p:spPr>
        <p:txBody>
          <a:bodyPr anchor="ctr">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lnSpc>
                <a:spcPct val="100000"/>
              </a:lnSpc>
              <a:buFontTx/>
              <a:buNone/>
              <a:defRPr sz="1800"/>
            </a:lvl5pPr>
          </a:lstStyle>
          <a:p>
            <a:pPr lvl="0"/>
            <a:r>
              <a:rPr lang="da-DK" dirty="0"/>
              <a:t>Tekst</a:t>
            </a:r>
          </a:p>
        </p:txBody>
      </p:sp>
      <p:sp>
        <p:nvSpPr>
          <p:cNvPr id="2" name="Titel 1"/>
          <p:cNvSpPr>
            <a:spLocks noGrp="1"/>
          </p:cNvSpPr>
          <p:nvPr>
            <p:ph type="title" hasCustomPrompt="1"/>
          </p:nvPr>
        </p:nvSpPr>
        <p:spPr>
          <a:xfrm>
            <a:off x="872740" y="-1"/>
            <a:ext cx="4189117" cy="3807995"/>
          </a:xfrm>
        </p:spPr>
        <p:txBody>
          <a:bodyPr anchor="ctr"/>
          <a:lstStyle>
            <a:lvl1pPr>
              <a:defRPr/>
            </a:lvl1pPr>
          </a:lstStyle>
          <a:p>
            <a:r>
              <a:rPr lang="da-DK" dirty="0"/>
              <a:t>Overskrift</a:t>
            </a:r>
          </a:p>
        </p:txBody>
      </p:sp>
      <p:sp>
        <p:nvSpPr>
          <p:cNvPr id="17"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8" name="Billede 25"/>
          <p:cNvPicPr>
            <a:picLocks noChangeAspect="1"/>
          </p:cNvPicPr>
          <p:nvPr/>
        </p:nvPicPr>
        <p:blipFill>
          <a:blip r:embed="rId4"/>
          <a:stretch>
            <a:fillRect/>
          </a:stretch>
        </p:blipFill>
        <p:spPr>
          <a:xfrm>
            <a:off x="-472805" y="246646"/>
            <a:ext cx="360000" cy="385115"/>
          </a:xfrm>
          <a:prstGeom prst="rect">
            <a:avLst/>
          </a:prstGeom>
        </p:spPr>
      </p:pic>
      <p:pic>
        <p:nvPicPr>
          <p:cNvPr id="19" name="Billede 36"/>
          <p:cNvPicPr>
            <a:picLocks noChangeAspect="1"/>
          </p:cNvPicPr>
          <p:nvPr/>
        </p:nvPicPr>
        <p:blipFill>
          <a:blip r:embed="rId5"/>
          <a:stretch>
            <a:fillRect/>
          </a:stretch>
        </p:blipFill>
        <p:spPr>
          <a:xfrm>
            <a:off x="-472805" y="1125489"/>
            <a:ext cx="360000" cy="343255"/>
          </a:xfrm>
          <a:prstGeom prst="rect">
            <a:avLst/>
          </a:prstGeom>
        </p:spPr>
      </p:pic>
      <p:pic>
        <p:nvPicPr>
          <p:cNvPr id="20" name="Billede 37"/>
          <p:cNvPicPr>
            <a:picLocks noChangeAspect="1"/>
          </p:cNvPicPr>
          <p:nvPr/>
        </p:nvPicPr>
        <p:blipFill>
          <a:blip r:embed="rId6"/>
          <a:stretch>
            <a:fillRect/>
          </a:stretch>
        </p:blipFill>
        <p:spPr>
          <a:xfrm>
            <a:off x="-472805" y="1893415"/>
            <a:ext cx="360000" cy="369231"/>
          </a:xfrm>
          <a:prstGeom prst="rect">
            <a:avLst/>
          </a:prstGeom>
        </p:spPr>
      </p:pic>
      <p:sp>
        <p:nvSpPr>
          <p:cNvPr id="7" name="Text Box 48">
            <a:extLst>
              <a:ext uri="{FF2B5EF4-FFF2-40B4-BE49-F238E27FC236}">
                <a16:creationId xmlns:a16="http://schemas.microsoft.com/office/drawing/2014/main" id="{8E308422-8AB0-1F40-C155-01352677E6C9}"/>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8" name="Billede 25">
            <a:extLst>
              <a:ext uri="{FF2B5EF4-FFF2-40B4-BE49-F238E27FC236}">
                <a16:creationId xmlns:a16="http://schemas.microsoft.com/office/drawing/2014/main" id="{7ABA1ABF-E240-E767-B848-C33FA1C85B77}"/>
              </a:ext>
            </a:extLst>
          </p:cNvPr>
          <p:cNvPicPr>
            <a:picLocks noChangeAspect="1"/>
          </p:cNvPicPr>
          <p:nvPr/>
        </p:nvPicPr>
        <p:blipFill>
          <a:blip r:embed="rId4"/>
          <a:stretch>
            <a:fillRect/>
          </a:stretch>
        </p:blipFill>
        <p:spPr>
          <a:xfrm>
            <a:off x="-472805" y="246646"/>
            <a:ext cx="360000" cy="385115"/>
          </a:xfrm>
          <a:prstGeom prst="rect">
            <a:avLst/>
          </a:prstGeom>
        </p:spPr>
      </p:pic>
      <p:pic>
        <p:nvPicPr>
          <p:cNvPr id="9" name="Billede 36">
            <a:extLst>
              <a:ext uri="{FF2B5EF4-FFF2-40B4-BE49-F238E27FC236}">
                <a16:creationId xmlns:a16="http://schemas.microsoft.com/office/drawing/2014/main" id="{7259167A-50C9-A274-2BA7-FE7946D42634}"/>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10" name="Billede 37">
            <a:extLst>
              <a:ext uri="{FF2B5EF4-FFF2-40B4-BE49-F238E27FC236}">
                <a16:creationId xmlns:a16="http://schemas.microsoft.com/office/drawing/2014/main" id="{691EC1C8-AAED-0836-4682-09176BDE0D82}"/>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4" name="Grafik 3">
            <a:extLst>
              <a:ext uri="{FF2B5EF4-FFF2-40B4-BE49-F238E27FC236}">
                <a16:creationId xmlns:a16="http://schemas.microsoft.com/office/drawing/2014/main" id="{61366CCC-2F09-C06C-76CF-3254D4CCF4CB}"/>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93488" y="3685771"/>
            <a:ext cx="1078582" cy="739028"/>
          </a:xfrm>
          <a:prstGeom prst="rect">
            <a:avLst/>
          </a:prstGeom>
        </p:spPr>
      </p:pic>
      <p:sp>
        <p:nvSpPr>
          <p:cNvPr id="6" name="Text Box 48">
            <a:extLst>
              <a:ext uri="{FF2B5EF4-FFF2-40B4-BE49-F238E27FC236}">
                <a16:creationId xmlns:a16="http://schemas.microsoft.com/office/drawing/2014/main" id="{0D6BDEEF-2C68-D558-94BA-D8E890794106}"/>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1" name="Billede 25">
            <a:extLst>
              <a:ext uri="{FF2B5EF4-FFF2-40B4-BE49-F238E27FC236}">
                <a16:creationId xmlns:a16="http://schemas.microsoft.com/office/drawing/2014/main" id="{C3072E6A-AFC5-A3B1-7B09-815F6FA3642A}"/>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A3BB26B1-8654-F8AB-64A6-C092BA7DF817}"/>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E519351E-5C94-02F5-E7EE-11390FF1C22B}"/>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31754966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ekst og topbillede, hvid">
    <p:spTree>
      <p:nvGrpSpPr>
        <p:cNvPr id="1" name=""/>
        <p:cNvGrpSpPr/>
        <p:nvPr/>
      </p:nvGrpSpPr>
      <p:grpSpPr>
        <a:xfrm>
          <a:off x="0" y="0"/>
          <a:ext cx="0" cy="0"/>
          <a:chOff x="0" y="0"/>
          <a:chExt cx="0" cy="0"/>
        </a:xfrm>
      </p:grpSpPr>
      <p:sp>
        <p:nvSpPr>
          <p:cNvPr id="363" name="Shape 363"/>
          <p:cNvSpPr>
            <a:spLocks noGrp="1"/>
          </p:cNvSpPr>
          <p:nvPr>
            <p:ph type="pic" sz="half" idx="13" hasCustomPrompt="1"/>
          </p:nvPr>
        </p:nvSpPr>
        <p:spPr>
          <a:xfrm>
            <a:off x="-1" y="-17631"/>
            <a:ext cx="12192100" cy="2283809"/>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dirty="0"/>
              <a:t>Billede</a:t>
            </a:r>
          </a:p>
        </p:txBody>
      </p:sp>
      <p:sp>
        <p:nvSpPr>
          <p:cNvPr id="3" name="Pladsholder til tekst 2">
            <a:extLst>
              <a:ext uri="{FF2B5EF4-FFF2-40B4-BE49-F238E27FC236}">
                <a16:creationId xmlns:a16="http://schemas.microsoft.com/office/drawing/2014/main" id="{A1911D3D-DDBD-C94F-9AA3-4432C9E16FFA}"/>
              </a:ext>
            </a:extLst>
          </p:cNvPr>
          <p:cNvSpPr>
            <a:spLocks noGrp="1"/>
          </p:cNvSpPr>
          <p:nvPr>
            <p:ph type="body" sz="quarter" idx="14" hasCustomPrompt="1"/>
          </p:nvPr>
        </p:nvSpPr>
        <p:spPr>
          <a:xfrm>
            <a:off x="5787232" y="2881344"/>
            <a:ext cx="5597049" cy="3043990"/>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lnSpc>
                <a:spcPct val="100000"/>
              </a:lnSpc>
              <a:buFontTx/>
              <a:buNone/>
              <a:defRPr sz="1800"/>
            </a:lvl5pPr>
          </a:lstStyle>
          <a:p>
            <a:pPr lvl="0"/>
            <a:r>
              <a:rPr lang="da-DK" dirty="0"/>
              <a:t>Tekst</a:t>
            </a:r>
          </a:p>
        </p:txBody>
      </p:sp>
      <p:pic>
        <p:nvPicPr>
          <p:cNvPr id="10" name="Grafik 9">
            <a:extLst>
              <a:ext uri="{FF2B5EF4-FFF2-40B4-BE49-F238E27FC236}">
                <a16:creationId xmlns:a16="http://schemas.microsoft.com/office/drawing/2014/main" id="{52892C5F-5B50-744E-BFEF-CEEF34C5AAC9}"/>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890588" y="2888800"/>
            <a:ext cx="4162425" cy="3051478"/>
          </a:xfrm>
        </p:spPr>
        <p:txBody>
          <a:bodyPr/>
          <a:lstStyle>
            <a:lvl1pPr>
              <a:defRPr/>
            </a:lvl1pPr>
          </a:lstStyle>
          <a:p>
            <a:r>
              <a:rPr lang="da-DK" dirty="0"/>
              <a:t>Overskrift</a:t>
            </a:r>
          </a:p>
        </p:txBody>
      </p:sp>
      <p:sp>
        <p:nvSpPr>
          <p:cNvPr id="14"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5" name="Billede 25"/>
          <p:cNvPicPr>
            <a:picLocks noChangeAspect="1"/>
          </p:cNvPicPr>
          <p:nvPr/>
        </p:nvPicPr>
        <p:blipFill>
          <a:blip r:embed="rId4"/>
          <a:stretch>
            <a:fillRect/>
          </a:stretch>
        </p:blipFill>
        <p:spPr>
          <a:xfrm>
            <a:off x="-472805" y="246646"/>
            <a:ext cx="360000" cy="385115"/>
          </a:xfrm>
          <a:prstGeom prst="rect">
            <a:avLst/>
          </a:prstGeom>
        </p:spPr>
      </p:pic>
      <p:pic>
        <p:nvPicPr>
          <p:cNvPr id="16" name="Billede 36"/>
          <p:cNvPicPr>
            <a:picLocks noChangeAspect="1"/>
          </p:cNvPicPr>
          <p:nvPr/>
        </p:nvPicPr>
        <p:blipFill>
          <a:blip r:embed="rId5"/>
          <a:stretch>
            <a:fillRect/>
          </a:stretch>
        </p:blipFill>
        <p:spPr>
          <a:xfrm>
            <a:off x="-472805" y="1125489"/>
            <a:ext cx="360000" cy="343255"/>
          </a:xfrm>
          <a:prstGeom prst="rect">
            <a:avLst/>
          </a:prstGeom>
        </p:spPr>
      </p:pic>
      <p:pic>
        <p:nvPicPr>
          <p:cNvPr id="17" name="Billede 37"/>
          <p:cNvPicPr>
            <a:picLocks noChangeAspect="1"/>
          </p:cNvPicPr>
          <p:nvPr/>
        </p:nvPicPr>
        <p:blipFill>
          <a:blip r:embed="rId6"/>
          <a:stretch>
            <a:fillRect/>
          </a:stretch>
        </p:blipFill>
        <p:spPr>
          <a:xfrm>
            <a:off x="-472805" y="1893415"/>
            <a:ext cx="360000" cy="369231"/>
          </a:xfrm>
          <a:prstGeom prst="rect">
            <a:avLst/>
          </a:prstGeom>
        </p:spPr>
      </p:pic>
      <p:sp>
        <p:nvSpPr>
          <p:cNvPr id="5" name="Text Box 48">
            <a:extLst>
              <a:ext uri="{FF2B5EF4-FFF2-40B4-BE49-F238E27FC236}">
                <a16:creationId xmlns:a16="http://schemas.microsoft.com/office/drawing/2014/main" id="{F20EDC56-B801-400C-0F72-44BECBD5A13D}"/>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7" name="Billede 25">
            <a:extLst>
              <a:ext uri="{FF2B5EF4-FFF2-40B4-BE49-F238E27FC236}">
                <a16:creationId xmlns:a16="http://schemas.microsoft.com/office/drawing/2014/main" id="{DBBE9008-86E8-76BB-9255-C4D6037C3BA6}"/>
              </a:ext>
            </a:extLst>
          </p:cNvPr>
          <p:cNvPicPr>
            <a:picLocks noChangeAspect="1"/>
          </p:cNvPicPr>
          <p:nvPr/>
        </p:nvPicPr>
        <p:blipFill>
          <a:blip r:embed="rId4"/>
          <a:stretch>
            <a:fillRect/>
          </a:stretch>
        </p:blipFill>
        <p:spPr>
          <a:xfrm>
            <a:off x="-472805" y="246646"/>
            <a:ext cx="360000" cy="385115"/>
          </a:xfrm>
          <a:prstGeom prst="rect">
            <a:avLst/>
          </a:prstGeom>
        </p:spPr>
      </p:pic>
      <p:pic>
        <p:nvPicPr>
          <p:cNvPr id="8" name="Billede 36">
            <a:extLst>
              <a:ext uri="{FF2B5EF4-FFF2-40B4-BE49-F238E27FC236}">
                <a16:creationId xmlns:a16="http://schemas.microsoft.com/office/drawing/2014/main" id="{A6E0B144-F10F-6EF9-5530-7D0436C3350E}"/>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9" name="Billede 37">
            <a:extLst>
              <a:ext uri="{FF2B5EF4-FFF2-40B4-BE49-F238E27FC236}">
                <a16:creationId xmlns:a16="http://schemas.microsoft.com/office/drawing/2014/main" id="{F8FC8D88-5175-9293-FCCE-AAF803DB6C92}"/>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4" name="Grafik 3">
            <a:extLst>
              <a:ext uri="{FF2B5EF4-FFF2-40B4-BE49-F238E27FC236}">
                <a16:creationId xmlns:a16="http://schemas.microsoft.com/office/drawing/2014/main" id="{8123887C-D7A6-011B-4D31-391FC8A2E0E6}"/>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6" name="Text Box 48">
            <a:extLst>
              <a:ext uri="{FF2B5EF4-FFF2-40B4-BE49-F238E27FC236}">
                <a16:creationId xmlns:a16="http://schemas.microsoft.com/office/drawing/2014/main" id="{801FC4AA-910D-FF68-8ADF-08562076D99B}"/>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1" name="Billede 25">
            <a:extLst>
              <a:ext uri="{FF2B5EF4-FFF2-40B4-BE49-F238E27FC236}">
                <a16:creationId xmlns:a16="http://schemas.microsoft.com/office/drawing/2014/main" id="{6A6985AC-3C8A-6FEC-CAB1-4354F7E028A8}"/>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F93D8E86-0991-80E1-BA5A-FA2A88E2A075}"/>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A75C7A7A-5B88-BBE8-A27F-3BF9A2268553}"/>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30948091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ekst og topbillede, blå">
    <p:bg>
      <p:bgPr>
        <a:solidFill>
          <a:srgbClr val="004F9B"/>
        </a:solidFill>
        <a:effectLst/>
      </p:bgPr>
    </p:bg>
    <p:spTree>
      <p:nvGrpSpPr>
        <p:cNvPr id="1" name=""/>
        <p:cNvGrpSpPr/>
        <p:nvPr/>
      </p:nvGrpSpPr>
      <p:grpSpPr>
        <a:xfrm>
          <a:off x="0" y="0"/>
          <a:ext cx="0" cy="0"/>
          <a:chOff x="0" y="0"/>
          <a:chExt cx="0" cy="0"/>
        </a:xfrm>
      </p:grpSpPr>
      <p:sp>
        <p:nvSpPr>
          <p:cNvPr id="363" name="Shape 363"/>
          <p:cNvSpPr>
            <a:spLocks noGrp="1"/>
          </p:cNvSpPr>
          <p:nvPr>
            <p:ph type="pic" sz="half" idx="13" hasCustomPrompt="1"/>
          </p:nvPr>
        </p:nvSpPr>
        <p:spPr>
          <a:xfrm>
            <a:off x="-1" y="-17631"/>
            <a:ext cx="12192100" cy="1732131"/>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a:t>Billede</a:t>
            </a:r>
          </a:p>
        </p:txBody>
      </p:sp>
      <p:sp>
        <p:nvSpPr>
          <p:cNvPr id="3" name="Pladsholder til tekst 2">
            <a:extLst>
              <a:ext uri="{FF2B5EF4-FFF2-40B4-BE49-F238E27FC236}">
                <a16:creationId xmlns:a16="http://schemas.microsoft.com/office/drawing/2014/main" id="{A1911D3D-DDBD-C94F-9AA3-4432C9E16FFA}"/>
              </a:ext>
            </a:extLst>
          </p:cNvPr>
          <p:cNvSpPr>
            <a:spLocks noGrp="1"/>
          </p:cNvSpPr>
          <p:nvPr>
            <p:ph type="body" sz="quarter" idx="14" hasCustomPrompt="1"/>
          </p:nvPr>
        </p:nvSpPr>
        <p:spPr>
          <a:xfrm>
            <a:off x="5787232" y="2599404"/>
            <a:ext cx="5597049" cy="3043990"/>
          </a:xfrm>
        </p:spPr>
        <p:txBody>
          <a:bodyPr anchor="t">
            <a:noAutofit/>
          </a:bodyPr>
          <a:lstStyle>
            <a:lvl1pPr marL="0" indent="0">
              <a:lnSpc>
                <a:spcPct val="100000"/>
              </a:lnSpc>
              <a:buFontTx/>
              <a:buNone/>
              <a:defRPr sz="1800">
                <a:solidFill>
                  <a:schemeClr val="bg1"/>
                </a:solidFill>
              </a:defRPr>
            </a:lvl1pPr>
            <a:lvl2pPr marL="317500" indent="0">
              <a:lnSpc>
                <a:spcPct val="100000"/>
              </a:lnSpc>
              <a:buFontTx/>
              <a:buNone/>
              <a:defRPr sz="1800">
                <a:solidFill>
                  <a:srgbClr val="EFEFEF"/>
                </a:solidFill>
              </a:defRPr>
            </a:lvl2pPr>
            <a:lvl3pPr marL="635000" indent="0">
              <a:lnSpc>
                <a:spcPct val="100000"/>
              </a:lnSpc>
              <a:buFontTx/>
              <a:buNone/>
              <a:defRPr sz="1800">
                <a:solidFill>
                  <a:srgbClr val="EFEFEF"/>
                </a:solidFill>
              </a:defRPr>
            </a:lvl3pPr>
            <a:lvl4pPr marL="952500" indent="0">
              <a:lnSpc>
                <a:spcPct val="100000"/>
              </a:lnSpc>
              <a:buFontTx/>
              <a:buNone/>
              <a:defRPr sz="1800">
                <a:solidFill>
                  <a:srgbClr val="EFEFEF"/>
                </a:solidFill>
              </a:defRPr>
            </a:lvl4pPr>
            <a:lvl5pPr marL="1270000" indent="0">
              <a:lnSpc>
                <a:spcPct val="100000"/>
              </a:lnSpc>
              <a:buFontTx/>
              <a:buNone/>
              <a:defRPr sz="1800">
                <a:solidFill>
                  <a:srgbClr val="EFEFEF"/>
                </a:solidFill>
              </a:defRPr>
            </a:lvl5pPr>
          </a:lstStyle>
          <a:p>
            <a:pPr lvl="0"/>
            <a:r>
              <a:rPr lang="da-DK" dirty="0"/>
              <a:t>Tekst</a:t>
            </a:r>
          </a:p>
        </p:txBody>
      </p:sp>
      <p:pic>
        <p:nvPicPr>
          <p:cNvPr id="10" name="Grafik 9">
            <a:extLst>
              <a:ext uri="{FF2B5EF4-FFF2-40B4-BE49-F238E27FC236}">
                <a16:creationId xmlns:a16="http://schemas.microsoft.com/office/drawing/2014/main" id="{A27B2473-E55F-CB4B-A6AE-F9C25D36075E}"/>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890588" y="2599404"/>
            <a:ext cx="4162425" cy="3043990"/>
          </a:xfrm>
        </p:spPr>
        <p:txBody>
          <a:bodyPr/>
          <a:lstStyle>
            <a:lvl1pPr>
              <a:defRPr>
                <a:solidFill>
                  <a:schemeClr val="bg1"/>
                </a:solidFill>
              </a:defRPr>
            </a:lvl1pPr>
          </a:lstStyle>
          <a:p>
            <a:r>
              <a:rPr lang="da-DK" dirty="0"/>
              <a:t>Overskrift</a:t>
            </a:r>
          </a:p>
        </p:txBody>
      </p:sp>
      <p:sp>
        <p:nvSpPr>
          <p:cNvPr id="14"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5" name="Billede 25"/>
          <p:cNvPicPr>
            <a:picLocks noChangeAspect="1"/>
          </p:cNvPicPr>
          <p:nvPr/>
        </p:nvPicPr>
        <p:blipFill>
          <a:blip r:embed="rId4"/>
          <a:stretch>
            <a:fillRect/>
          </a:stretch>
        </p:blipFill>
        <p:spPr>
          <a:xfrm>
            <a:off x="-472805" y="246646"/>
            <a:ext cx="360000" cy="385115"/>
          </a:xfrm>
          <a:prstGeom prst="rect">
            <a:avLst/>
          </a:prstGeom>
        </p:spPr>
      </p:pic>
      <p:pic>
        <p:nvPicPr>
          <p:cNvPr id="16" name="Billede 36"/>
          <p:cNvPicPr>
            <a:picLocks noChangeAspect="1"/>
          </p:cNvPicPr>
          <p:nvPr/>
        </p:nvPicPr>
        <p:blipFill>
          <a:blip r:embed="rId5"/>
          <a:stretch>
            <a:fillRect/>
          </a:stretch>
        </p:blipFill>
        <p:spPr>
          <a:xfrm>
            <a:off x="-472805" y="1125489"/>
            <a:ext cx="360000" cy="343255"/>
          </a:xfrm>
          <a:prstGeom prst="rect">
            <a:avLst/>
          </a:prstGeom>
        </p:spPr>
      </p:pic>
      <p:pic>
        <p:nvPicPr>
          <p:cNvPr id="17" name="Billede 37"/>
          <p:cNvPicPr>
            <a:picLocks noChangeAspect="1"/>
          </p:cNvPicPr>
          <p:nvPr/>
        </p:nvPicPr>
        <p:blipFill>
          <a:blip r:embed="rId6"/>
          <a:stretch>
            <a:fillRect/>
          </a:stretch>
        </p:blipFill>
        <p:spPr>
          <a:xfrm>
            <a:off x="-472805" y="1893415"/>
            <a:ext cx="360000" cy="369231"/>
          </a:xfrm>
          <a:prstGeom prst="rect">
            <a:avLst/>
          </a:prstGeom>
        </p:spPr>
      </p:pic>
      <p:sp>
        <p:nvSpPr>
          <p:cNvPr id="5" name="Text Box 48">
            <a:extLst>
              <a:ext uri="{FF2B5EF4-FFF2-40B4-BE49-F238E27FC236}">
                <a16:creationId xmlns:a16="http://schemas.microsoft.com/office/drawing/2014/main" id="{F782C1CE-CB1B-48B0-00A6-C8608D9A8440}"/>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7" name="Billede 25">
            <a:extLst>
              <a:ext uri="{FF2B5EF4-FFF2-40B4-BE49-F238E27FC236}">
                <a16:creationId xmlns:a16="http://schemas.microsoft.com/office/drawing/2014/main" id="{56B2AF92-9B3E-550D-AA83-D4C00D2726D3}"/>
              </a:ext>
            </a:extLst>
          </p:cNvPr>
          <p:cNvPicPr>
            <a:picLocks noChangeAspect="1"/>
          </p:cNvPicPr>
          <p:nvPr/>
        </p:nvPicPr>
        <p:blipFill>
          <a:blip r:embed="rId4"/>
          <a:stretch>
            <a:fillRect/>
          </a:stretch>
        </p:blipFill>
        <p:spPr>
          <a:xfrm>
            <a:off x="-472805" y="246646"/>
            <a:ext cx="360000" cy="385115"/>
          </a:xfrm>
          <a:prstGeom prst="rect">
            <a:avLst/>
          </a:prstGeom>
        </p:spPr>
      </p:pic>
      <p:pic>
        <p:nvPicPr>
          <p:cNvPr id="8" name="Billede 36">
            <a:extLst>
              <a:ext uri="{FF2B5EF4-FFF2-40B4-BE49-F238E27FC236}">
                <a16:creationId xmlns:a16="http://schemas.microsoft.com/office/drawing/2014/main" id="{17736045-9377-C81A-B2AE-E8AF6820D6EC}"/>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9" name="Billede 37">
            <a:extLst>
              <a:ext uri="{FF2B5EF4-FFF2-40B4-BE49-F238E27FC236}">
                <a16:creationId xmlns:a16="http://schemas.microsoft.com/office/drawing/2014/main" id="{6EE19EB7-697B-A8E2-4C57-0AFAE3D1346E}"/>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4" name="Grafik 3">
            <a:extLst>
              <a:ext uri="{FF2B5EF4-FFF2-40B4-BE49-F238E27FC236}">
                <a16:creationId xmlns:a16="http://schemas.microsoft.com/office/drawing/2014/main" id="{02B90DA3-5298-E1BF-64ED-FD353EB63D1B}"/>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6" name="Text Box 48">
            <a:extLst>
              <a:ext uri="{FF2B5EF4-FFF2-40B4-BE49-F238E27FC236}">
                <a16:creationId xmlns:a16="http://schemas.microsoft.com/office/drawing/2014/main" id="{95ACD03F-9E61-22C9-CFD5-22122326E8F9}"/>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1" name="Billede 25">
            <a:extLst>
              <a:ext uri="{FF2B5EF4-FFF2-40B4-BE49-F238E27FC236}">
                <a16:creationId xmlns:a16="http://schemas.microsoft.com/office/drawing/2014/main" id="{C764B3E4-A514-5E23-C0DE-5FA457C10AC8}"/>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BED7756A-C060-A3F5-CE2D-84B535B7A39F}"/>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AD7F4695-0E77-9817-666F-D3EA68E7A1E3}"/>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2483541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Tekst og venstrebillede, hvid">
    <p:spTree>
      <p:nvGrpSpPr>
        <p:cNvPr id="1" name=""/>
        <p:cNvGrpSpPr/>
        <p:nvPr/>
      </p:nvGrpSpPr>
      <p:grpSpPr>
        <a:xfrm>
          <a:off x="0" y="0"/>
          <a:ext cx="0" cy="0"/>
          <a:chOff x="0" y="0"/>
          <a:chExt cx="0" cy="0"/>
        </a:xfrm>
      </p:grpSpPr>
      <p:sp>
        <p:nvSpPr>
          <p:cNvPr id="942" name="Shape 942"/>
          <p:cNvSpPr>
            <a:spLocks noGrp="1"/>
          </p:cNvSpPr>
          <p:nvPr>
            <p:ph type="pic" idx="13" hasCustomPrompt="1"/>
          </p:nvPr>
        </p:nvSpPr>
        <p:spPr>
          <a:xfrm>
            <a:off x="0" y="0"/>
            <a:ext cx="6093173" cy="6857967"/>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a:t>Billede</a:t>
            </a:r>
          </a:p>
        </p:txBody>
      </p:sp>
      <p:sp>
        <p:nvSpPr>
          <p:cNvPr id="5" name="Pladsholder til tekst 2">
            <a:extLst>
              <a:ext uri="{FF2B5EF4-FFF2-40B4-BE49-F238E27FC236}">
                <a16:creationId xmlns:a16="http://schemas.microsoft.com/office/drawing/2014/main" id="{9BC49947-8D74-B04A-9F34-8E6DFC0D7B44}"/>
              </a:ext>
            </a:extLst>
          </p:cNvPr>
          <p:cNvSpPr>
            <a:spLocks noGrp="1"/>
          </p:cNvSpPr>
          <p:nvPr>
            <p:ph type="body" sz="quarter" idx="14" hasCustomPrompt="1"/>
          </p:nvPr>
        </p:nvSpPr>
        <p:spPr>
          <a:xfrm>
            <a:off x="6549273" y="2731168"/>
            <a:ext cx="5121359" cy="3204868"/>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lnSpc>
                <a:spcPct val="100000"/>
              </a:lnSpc>
              <a:buFontTx/>
              <a:buNone/>
              <a:defRPr sz="1800"/>
            </a:lvl5pPr>
          </a:lstStyle>
          <a:p>
            <a:pPr lvl="0"/>
            <a:r>
              <a:rPr lang="da-DK" dirty="0"/>
              <a:t>Tekst</a:t>
            </a:r>
          </a:p>
        </p:txBody>
      </p:sp>
      <p:pic>
        <p:nvPicPr>
          <p:cNvPr id="9" name="Grafik 8">
            <a:extLst>
              <a:ext uri="{FF2B5EF4-FFF2-40B4-BE49-F238E27FC236}">
                <a16:creationId xmlns:a16="http://schemas.microsoft.com/office/drawing/2014/main" id="{EA5D01EC-A99D-2F44-BDD1-C96955020116}"/>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6549273" y="431800"/>
            <a:ext cx="5121359" cy="2123742"/>
          </a:xfrm>
        </p:spPr>
        <p:txBody>
          <a:bodyPr/>
          <a:lstStyle>
            <a:lvl1pPr>
              <a:defRPr/>
            </a:lvl1pPr>
          </a:lstStyle>
          <a:p>
            <a:r>
              <a:rPr lang="da-DK" dirty="0"/>
              <a:t>Overskrift</a:t>
            </a:r>
          </a:p>
        </p:txBody>
      </p:sp>
      <p:sp>
        <p:nvSpPr>
          <p:cNvPr id="14"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5" name="Billede 25"/>
          <p:cNvPicPr>
            <a:picLocks noChangeAspect="1"/>
          </p:cNvPicPr>
          <p:nvPr/>
        </p:nvPicPr>
        <p:blipFill>
          <a:blip r:embed="rId4"/>
          <a:stretch>
            <a:fillRect/>
          </a:stretch>
        </p:blipFill>
        <p:spPr>
          <a:xfrm>
            <a:off x="-472805" y="246646"/>
            <a:ext cx="360000" cy="385115"/>
          </a:xfrm>
          <a:prstGeom prst="rect">
            <a:avLst/>
          </a:prstGeom>
        </p:spPr>
      </p:pic>
      <p:pic>
        <p:nvPicPr>
          <p:cNvPr id="16" name="Billede 36"/>
          <p:cNvPicPr>
            <a:picLocks noChangeAspect="1"/>
          </p:cNvPicPr>
          <p:nvPr/>
        </p:nvPicPr>
        <p:blipFill>
          <a:blip r:embed="rId5"/>
          <a:stretch>
            <a:fillRect/>
          </a:stretch>
        </p:blipFill>
        <p:spPr>
          <a:xfrm>
            <a:off x="-472805" y="1125489"/>
            <a:ext cx="360000" cy="343255"/>
          </a:xfrm>
          <a:prstGeom prst="rect">
            <a:avLst/>
          </a:prstGeom>
        </p:spPr>
      </p:pic>
      <p:pic>
        <p:nvPicPr>
          <p:cNvPr id="17" name="Billede 37"/>
          <p:cNvPicPr>
            <a:picLocks noChangeAspect="1"/>
          </p:cNvPicPr>
          <p:nvPr/>
        </p:nvPicPr>
        <p:blipFill>
          <a:blip r:embed="rId6"/>
          <a:stretch>
            <a:fillRect/>
          </a:stretch>
        </p:blipFill>
        <p:spPr>
          <a:xfrm>
            <a:off x="-472805" y="1893415"/>
            <a:ext cx="360000" cy="369231"/>
          </a:xfrm>
          <a:prstGeom prst="rect">
            <a:avLst/>
          </a:prstGeom>
        </p:spPr>
      </p:pic>
      <p:sp>
        <p:nvSpPr>
          <p:cNvPr id="4" name="Text Box 48">
            <a:extLst>
              <a:ext uri="{FF2B5EF4-FFF2-40B4-BE49-F238E27FC236}">
                <a16:creationId xmlns:a16="http://schemas.microsoft.com/office/drawing/2014/main" id="{114C3440-997B-F5E7-AEAA-A6A776FF0D38}"/>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6" name="Billede 25">
            <a:extLst>
              <a:ext uri="{FF2B5EF4-FFF2-40B4-BE49-F238E27FC236}">
                <a16:creationId xmlns:a16="http://schemas.microsoft.com/office/drawing/2014/main" id="{90891BE8-A10E-F9BE-1C07-9F68943D6F55}"/>
              </a:ext>
            </a:extLst>
          </p:cNvPr>
          <p:cNvPicPr>
            <a:picLocks noChangeAspect="1"/>
          </p:cNvPicPr>
          <p:nvPr/>
        </p:nvPicPr>
        <p:blipFill>
          <a:blip r:embed="rId4"/>
          <a:stretch>
            <a:fillRect/>
          </a:stretch>
        </p:blipFill>
        <p:spPr>
          <a:xfrm>
            <a:off x="-472805" y="246646"/>
            <a:ext cx="360000" cy="385115"/>
          </a:xfrm>
          <a:prstGeom prst="rect">
            <a:avLst/>
          </a:prstGeom>
        </p:spPr>
      </p:pic>
      <p:pic>
        <p:nvPicPr>
          <p:cNvPr id="8" name="Billede 36">
            <a:extLst>
              <a:ext uri="{FF2B5EF4-FFF2-40B4-BE49-F238E27FC236}">
                <a16:creationId xmlns:a16="http://schemas.microsoft.com/office/drawing/2014/main" id="{D316B3F8-9B12-C59B-628F-31B67A4D816E}"/>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10" name="Billede 37">
            <a:extLst>
              <a:ext uri="{FF2B5EF4-FFF2-40B4-BE49-F238E27FC236}">
                <a16:creationId xmlns:a16="http://schemas.microsoft.com/office/drawing/2014/main" id="{E97E0058-697A-6C2B-0DC0-4FC795D767EB}"/>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3" name="Grafik 2">
            <a:extLst>
              <a:ext uri="{FF2B5EF4-FFF2-40B4-BE49-F238E27FC236}">
                <a16:creationId xmlns:a16="http://schemas.microsoft.com/office/drawing/2014/main" id="{03054289-ADC0-75B3-F73D-BACC81CF33BA}"/>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7" name="Text Box 48">
            <a:extLst>
              <a:ext uri="{FF2B5EF4-FFF2-40B4-BE49-F238E27FC236}">
                <a16:creationId xmlns:a16="http://schemas.microsoft.com/office/drawing/2014/main" id="{F682939D-60FF-09B5-85D2-83886099DC9B}"/>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1" name="Billede 25">
            <a:extLst>
              <a:ext uri="{FF2B5EF4-FFF2-40B4-BE49-F238E27FC236}">
                <a16:creationId xmlns:a16="http://schemas.microsoft.com/office/drawing/2014/main" id="{404CD91C-FDE1-18A5-B701-C54B7208502B}"/>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D3470CD6-C985-D981-D2C1-3838A8CD8941}"/>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8B1C8C77-596F-2D4A-C7C0-260412ABC73F}"/>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1623033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Breaker rød">
    <p:bg>
      <p:bgPr>
        <a:solidFill>
          <a:srgbClr val="BF1D30"/>
        </a:solidFill>
        <a:effectLst/>
      </p:bgPr>
    </p:bg>
    <p:spTree>
      <p:nvGrpSpPr>
        <p:cNvPr id="1" name=""/>
        <p:cNvGrpSpPr/>
        <p:nvPr/>
      </p:nvGrpSpPr>
      <p:grpSpPr>
        <a:xfrm>
          <a:off x="0" y="0"/>
          <a:ext cx="0" cy="0"/>
          <a:chOff x="0" y="0"/>
          <a:chExt cx="0" cy="0"/>
        </a:xfrm>
      </p:grpSpPr>
      <p:pic>
        <p:nvPicPr>
          <p:cNvPr id="10" name="Grafik 9">
            <a:extLst>
              <a:ext uri="{FF2B5EF4-FFF2-40B4-BE49-F238E27FC236}">
                <a16:creationId xmlns:a16="http://schemas.microsoft.com/office/drawing/2014/main" id="{829F0774-8D55-EC4E-A487-FF50EA773907}"/>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7" name="Pladsholder til tekst 2">
            <a:extLst>
              <a:ext uri="{FF2B5EF4-FFF2-40B4-BE49-F238E27FC236}">
                <a16:creationId xmlns:a16="http://schemas.microsoft.com/office/drawing/2014/main" id="{30FE3656-0BE5-F546-BFC1-A5E7AE968A7F}"/>
              </a:ext>
            </a:extLst>
          </p:cNvPr>
          <p:cNvSpPr>
            <a:spLocks noGrp="1"/>
          </p:cNvSpPr>
          <p:nvPr>
            <p:ph type="body" sz="quarter" idx="14" hasCustomPrompt="1"/>
          </p:nvPr>
        </p:nvSpPr>
        <p:spPr>
          <a:xfrm>
            <a:off x="890587" y="3822141"/>
            <a:ext cx="8014874" cy="1570045"/>
          </a:xfrm>
        </p:spPr>
        <p:txBody>
          <a:bodyPr anchor="t">
            <a:noAutofit/>
          </a:bodyPr>
          <a:lstStyle>
            <a:lvl1pPr marL="0" indent="0">
              <a:lnSpc>
                <a:spcPct val="100000"/>
              </a:lnSpc>
              <a:buFontTx/>
              <a:buNone/>
              <a:defRPr sz="1800">
                <a:solidFill>
                  <a:schemeClr val="bg1"/>
                </a:solidFill>
              </a:defRPr>
            </a:lvl1pPr>
            <a:lvl2pPr marL="317500" indent="0">
              <a:lnSpc>
                <a:spcPct val="100000"/>
              </a:lnSpc>
              <a:buFontTx/>
              <a:buNone/>
              <a:defRPr sz="1800">
                <a:solidFill>
                  <a:srgbClr val="EFEFEF"/>
                </a:solidFill>
              </a:defRPr>
            </a:lvl2pPr>
            <a:lvl3pPr marL="635000" indent="0">
              <a:lnSpc>
                <a:spcPct val="100000"/>
              </a:lnSpc>
              <a:buFontTx/>
              <a:buNone/>
              <a:defRPr sz="1800">
                <a:solidFill>
                  <a:srgbClr val="EFEFEF"/>
                </a:solidFill>
              </a:defRPr>
            </a:lvl3pPr>
            <a:lvl4pPr marL="952500" indent="0">
              <a:lnSpc>
                <a:spcPct val="100000"/>
              </a:lnSpc>
              <a:buFontTx/>
              <a:buNone/>
              <a:defRPr sz="1800">
                <a:solidFill>
                  <a:srgbClr val="EFEFEF"/>
                </a:solidFill>
              </a:defRPr>
            </a:lvl4pPr>
            <a:lvl5pPr marL="1270000" indent="0">
              <a:lnSpc>
                <a:spcPct val="100000"/>
              </a:lnSpc>
              <a:buFontTx/>
              <a:buNone/>
              <a:defRPr sz="1800">
                <a:solidFill>
                  <a:srgbClr val="EFEFEF"/>
                </a:solidFill>
              </a:defRPr>
            </a:lvl5pPr>
          </a:lstStyle>
          <a:p>
            <a:pPr lvl="0"/>
            <a:r>
              <a:rPr lang="da-DK" dirty="0"/>
              <a:t>Tekst</a:t>
            </a:r>
          </a:p>
        </p:txBody>
      </p:sp>
      <p:sp>
        <p:nvSpPr>
          <p:cNvPr id="2" name="Titel 1"/>
          <p:cNvSpPr>
            <a:spLocks noGrp="1"/>
          </p:cNvSpPr>
          <p:nvPr>
            <p:ph type="title" hasCustomPrompt="1"/>
          </p:nvPr>
        </p:nvSpPr>
        <p:spPr>
          <a:xfrm>
            <a:off x="890587" y="1558131"/>
            <a:ext cx="9353551" cy="2264010"/>
          </a:xfrm>
        </p:spPr>
        <p:txBody>
          <a:bodyPr anchor="ctr"/>
          <a:lstStyle>
            <a:lvl1pPr>
              <a:defRPr sz="4800">
                <a:solidFill>
                  <a:schemeClr val="bg1"/>
                </a:solidFill>
              </a:defRPr>
            </a:lvl1pPr>
          </a:lstStyle>
          <a:p>
            <a:r>
              <a:rPr lang="da-DK" dirty="0"/>
              <a:t>Overskrift</a:t>
            </a:r>
          </a:p>
        </p:txBody>
      </p:sp>
      <p:pic>
        <p:nvPicPr>
          <p:cNvPr id="3" name="Grafik 2">
            <a:extLst>
              <a:ext uri="{FF2B5EF4-FFF2-40B4-BE49-F238E27FC236}">
                <a16:creationId xmlns:a16="http://schemas.microsoft.com/office/drawing/2014/main" id="{625D4A33-38C1-80CF-7F25-0EA0F69763E1}"/>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31890042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Breaker blå">
    <p:bg>
      <p:bgPr>
        <a:solidFill>
          <a:srgbClr val="004F9B"/>
        </a:solidFill>
        <a:effectLst/>
      </p:bgPr>
    </p:bg>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D15BEFF0-F101-3D46-803B-8651BC08B7DE}"/>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7" name="Pladsholder til tekst 2">
            <a:extLst>
              <a:ext uri="{FF2B5EF4-FFF2-40B4-BE49-F238E27FC236}">
                <a16:creationId xmlns:a16="http://schemas.microsoft.com/office/drawing/2014/main" id="{5ED7F8F1-02B6-3546-A24A-CC85B4820944}"/>
              </a:ext>
            </a:extLst>
          </p:cNvPr>
          <p:cNvSpPr>
            <a:spLocks noGrp="1"/>
          </p:cNvSpPr>
          <p:nvPr>
            <p:ph type="body" sz="quarter" idx="14" hasCustomPrompt="1"/>
          </p:nvPr>
        </p:nvSpPr>
        <p:spPr>
          <a:xfrm>
            <a:off x="890587" y="3822141"/>
            <a:ext cx="8014874" cy="1570045"/>
          </a:xfrm>
        </p:spPr>
        <p:txBody>
          <a:bodyPr anchor="t">
            <a:noAutofit/>
          </a:bodyPr>
          <a:lstStyle>
            <a:lvl1pPr marL="0" indent="0">
              <a:lnSpc>
                <a:spcPct val="100000"/>
              </a:lnSpc>
              <a:buFontTx/>
              <a:buNone/>
              <a:defRPr sz="1800">
                <a:solidFill>
                  <a:schemeClr val="bg1"/>
                </a:solidFill>
              </a:defRPr>
            </a:lvl1pPr>
            <a:lvl2pPr marL="317500" indent="0">
              <a:lnSpc>
                <a:spcPct val="100000"/>
              </a:lnSpc>
              <a:buFontTx/>
              <a:buNone/>
              <a:defRPr sz="1800">
                <a:solidFill>
                  <a:srgbClr val="EFEFEF"/>
                </a:solidFill>
              </a:defRPr>
            </a:lvl2pPr>
            <a:lvl3pPr marL="635000" indent="0">
              <a:lnSpc>
                <a:spcPct val="100000"/>
              </a:lnSpc>
              <a:buFontTx/>
              <a:buNone/>
              <a:defRPr sz="1800">
                <a:solidFill>
                  <a:srgbClr val="EFEFEF"/>
                </a:solidFill>
              </a:defRPr>
            </a:lvl3pPr>
            <a:lvl4pPr marL="952500" indent="0">
              <a:lnSpc>
                <a:spcPct val="100000"/>
              </a:lnSpc>
              <a:buFontTx/>
              <a:buNone/>
              <a:defRPr sz="1800">
                <a:solidFill>
                  <a:srgbClr val="EFEFEF"/>
                </a:solidFill>
              </a:defRPr>
            </a:lvl4pPr>
            <a:lvl5pPr marL="1270000" indent="0">
              <a:lnSpc>
                <a:spcPct val="100000"/>
              </a:lnSpc>
              <a:buFontTx/>
              <a:buNone/>
              <a:defRPr sz="1800">
                <a:solidFill>
                  <a:srgbClr val="EFEFEF"/>
                </a:solidFill>
              </a:defRPr>
            </a:lvl5pPr>
          </a:lstStyle>
          <a:p>
            <a:pPr lvl="0"/>
            <a:r>
              <a:rPr lang="da-DK" dirty="0"/>
              <a:t>Tekst</a:t>
            </a:r>
          </a:p>
        </p:txBody>
      </p:sp>
      <p:sp>
        <p:nvSpPr>
          <p:cNvPr id="2" name="Titel 1"/>
          <p:cNvSpPr>
            <a:spLocks noGrp="1"/>
          </p:cNvSpPr>
          <p:nvPr>
            <p:ph type="title" hasCustomPrompt="1"/>
          </p:nvPr>
        </p:nvSpPr>
        <p:spPr>
          <a:xfrm>
            <a:off x="890587" y="1547846"/>
            <a:ext cx="9353551" cy="2274295"/>
          </a:xfrm>
        </p:spPr>
        <p:txBody>
          <a:bodyPr anchor="ctr">
            <a:normAutofit/>
          </a:bodyPr>
          <a:lstStyle>
            <a:lvl1pPr>
              <a:defRPr sz="4800">
                <a:solidFill>
                  <a:schemeClr val="bg1"/>
                </a:solidFill>
              </a:defRPr>
            </a:lvl1pPr>
          </a:lstStyle>
          <a:p>
            <a:r>
              <a:rPr lang="da-DK" dirty="0"/>
              <a:t>Overskrift</a:t>
            </a:r>
          </a:p>
        </p:txBody>
      </p:sp>
      <p:pic>
        <p:nvPicPr>
          <p:cNvPr id="3" name="Grafik 2">
            <a:extLst>
              <a:ext uri="{FF2B5EF4-FFF2-40B4-BE49-F238E27FC236}">
                <a16:creationId xmlns:a16="http://schemas.microsoft.com/office/drawing/2014/main" id="{2563341B-0BCE-5C0B-5B56-5A5351D0C82D}"/>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40822490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reserve="1">
  <p:cSld name="Breaker billede">
    <p:spTree>
      <p:nvGrpSpPr>
        <p:cNvPr id="1" name=""/>
        <p:cNvGrpSpPr/>
        <p:nvPr/>
      </p:nvGrpSpPr>
      <p:grpSpPr>
        <a:xfrm>
          <a:off x="0" y="0"/>
          <a:ext cx="0" cy="0"/>
          <a:chOff x="0" y="0"/>
          <a:chExt cx="0" cy="0"/>
        </a:xfrm>
      </p:grpSpPr>
      <p:sp>
        <p:nvSpPr>
          <p:cNvPr id="372" name="Shape 372"/>
          <p:cNvSpPr>
            <a:spLocks noGrp="1"/>
          </p:cNvSpPr>
          <p:nvPr>
            <p:ph type="pic" idx="13" hasCustomPrompt="1"/>
          </p:nvPr>
        </p:nvSpPr>
        <p:spPr>
          <a:xfrm>
            <a:off x="2382" y="0"/>
            <a:ext cx="12187188" cy="6858000"/>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dirty="0"/>
              <a:t>Billede</a:t>
            </a:r>
          </a:p>
        </p:txBody>
      </p:sp>
      <p:pic>
        <p:nvPicPr>
          <p:cNvPr id="6" name="Grafik 5">
            <a:extLst>
              <a:ext uri="{FF2B5EF4-FFF2-40B4-BE49-F238E27FC236}">
                <a16:creationId xmlns:a16="http://schemas.microsoft.com/office/drawing/2014/main" id="{A1299D5D-A6BC-C94C-B887-74AFD825D9C5}"/>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11"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2" name="Billede 25"/>
          <p:cNvPicPr>
            <a:picLocks noChangeAspect="1"/>
          </p:cNvPicPr>
          <p:nvPr/>
        </p:nvPicPr>
        <p:blipFill>
          <a:blip r:embed="rId4"/>
          <a:stretch>
            <a:fillRect/>
          </a:stretch>
        </p:blipFill>
        <p:spPr>
          <a:xfrm>
            <a:off x="-472805" y="246646"/>
            <a:ext cx="360000" cy="385115"/>
          </a:xfrm>
          <a:prstGeom prst="rect">
            <a:avLst/>
          </a:prstGeom>
        </p:spPr>
      </p:pic>
      <p:pic>
        <p:nvPicPr>
          <p:cNvPr id="13" name="Billede 36"/>
          <p:cNvPicPr>
            <a:picLocks noChangeAspect="1"/>
          </p:cNvPicPr>
          <p:nvPr/>
        </p:nvPicPr>
        <p:blipFill>
          <a:blip r:embed="rId5"/>
          <a:stretch>
            <a:fillRect/>
          </a:stretch>
        </p:blipFill>
        <p:spPr>
          <a:xfrm>
            <a:off x="-472805" y="1125489"/>
            <a:ext cx="360000" cy="343255"/>
          </a:xfrm>
          <a:prstGeom prst="rect">
            <a:avLst/>
          </a:prstGeom>
        </p:spPr>
      </p:pic>
      <p:pic>
        <p:nvPicPr>
          <p:cNvPr id="14" name="Billede 37"/>
          <p:cNvPicPr>
            <a:picLocks noChangeAspect="1"/>
          </p:cNvPicPr>
          <p:nvPr/>
        </p:nvPicPr>
        <p:blipFill>
          <a:blip r:embed="rId6"/>
          <a:stretch>
            <a:fillRect/>
          </a:stretch>
        </p:blipFill>
        <p:spPr>
          <a:xfrm>
            <a:off x="-472805" y="1893415"/>
            <a:ext cx="360000" cy="369231"/>
          </a:xfrm>
          <a:prstGeom prst="rect">
            <a:avLst/>
          </a:prstGeom>
        </p:spPr>
      </p:pic>
      <p:sp>
        <p:nvSpPr>
          <p:cNvPr id="3" name="Text Box 48">
            <a:extLst>
              <a:ext uri="{FF2B5EF4-FFF2-40B4-BE49-F238E27FC236}">
                <a16:creationId xmlns:a16="http://schemas.microsoft.com/office/drawing/2014/main" id="{0AC75320-6FB1-FD95-0CDD-1F17402B18F6}"/>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a:t>
            </a:r>
            <a:r>
              <a:rPr lang="da-DK" sz="900" b="1" noProof="1">
                <a:solidFill>
                  <a:schemeClr val="tx1"/>
                </a:solidFill>
                <a:latin typeface="+mn-lt"/>
                <a:cs typeface="Arial" panose="020B0604020202020204" pitchFamily="34" charset="0"/>
              </a:rPr>
              <a:t>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5" name="Billede 25">
            <a:extLst>
              <a:ext uri="{FF2B5EF4-FFF2-40B4-BE49-F238E27FC236}">
                <a16:creationId xmlns:a16="http://schemas.microsoft.com/office/drawing/2014/main" id="{95D0EFDE-4FD3-8A31-82E1-C099F2F82B30}"/>
              </a:ext>
            </a:extLst>
          </p:cNvPr>
          <p:cNvPicPr>
            <a:picLocks noChangeAspect="1"/>
          </p:cNvPicPr>
          <p:nvPr/>
        </p:nvPicPr>
        <p:blipFill>
          <a:blip r:embed="rId4"/>
          <a:stretch>
            <a:fillRect/>
          </a:stretch>
        </p:blipFill>
        <p:spPr>
          <a:xfrm>
            <a:off x="-472805" y="246646"/>
            <a:ext cx="360000" cy="385115"/>
          </a:xfrm>
          <a:prstGeom prst="rect">
            <a:avLst/>
          </a:prstGeom>
        </p:spPr>
      </p:pic>
      <p:pic>
        <p:nvPicPr>
          <p:cNvPr id="7" name="Billede 36">
            <a:extLst>
              <a:ext uri="{FF2B5EF4-FFF2-40B4-BE49-F238E27FC236}">
                <a16:creationId xmlns:a16="http://schemas.microsoft.com/office/drawing/2014/main" id="{70654630-9242-C320-5094-4091B42AE266}"/>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8" name="Billede 37">
            <a:extLst>
              <a:ext uri="{FF2B5EF4-FFF2-40B4-BE49-F238E27FC236}">
                <a16:creationId xmlns:a16="http://schemas.microsoft.com/office/drawing/2014/main" id="{0EAAC906-4BB0-960A-69D4-143CFAAB864E}"/>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2" name="Grafik 1">
            <a:extLst>
              <a:ext uri="{FF2B5EF4-FFF2-40B4-BE49-F238E27FC236}">
                <a16:creationId xmlns:a16="http://schemas.microsoft.com/office/drawing/2014/main" id="{3B1ADBDC-078C-EB0A-F898-A04F45AC92E9}"/>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94319" y="5936036"/>
            <a:ext cx="1078582" cy="739028"/>
          </a:xfrm>
          <a:prstGeom prst="rect">
            <a:avLst/>
          </a:prstGeom>
        </p:spPr>
      </p:pic>
      <p:sp>
        <p:nvSpPr>
          <p:cNvPr id="4" name="Text Box 48">
            <a:extLst>
              <a:ext uri="{FF2B5EF4-FFF2-40B4-BE49-F238E27FC236}">
                <a16:creationId xmlns:a16="http://schemas.microsoft.com/office/drawing/2014/main" id="{FC46A929-5C09-8AC3-F03B-BC5907021C65}"/>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a:t>
            </a:r>
            <a:r>
              <a:rPr lang="da-DK" sz="900" b="1" noProof="1">
                <a:solidFill>
                  <a:schemeClr val="tx1"/>
                </a:solidFill>
                <a:latin typeface="+mn-lt"/>
                <a:cs typeface="Arial" panose="020B0604020202020204" pitchFamily="34" charset="0"/>
              </a:rPr>
              <a:t>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9" name="Billede 25">
            <a:extLst>
              <a:ext uri="{FF2B5EF4-FFF2-40B4-BE49-F238E27FC236}">
                <a16:creationId xmlns:a16="http://schemas.microsoft.com/office/drawing/2014/main" id="{973C69EF-3B17-4A1B-4034-A4972FD4DE9E}"/>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0" name="Billede 36">
            <a:extLst>
              <a:ext uri="{FF2B5EF4-FFF2-40B4-BE49-F238E27FC236}">
                <a16:creationId xmlns:a16="http://schemas.microsoft.com/office/drawing/2014/main" id="{CC83715B-84E7-2852-87EB-8A699584A3F0}"/>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5" name="Billede 37">
            <a:extLst>
              <a:ext uri="{FF2B5EF4-FFF2-40B4-BE49-F238E27FC236}">
                <a16:creationId xmlns:a16="http://schemas.microsoft.com/office/drawing/2014/main" id="{662251C7-C1A2-5773-1CF4-03BFC0772C16}"/>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867612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Punktopstilling rødt V">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520" y="1012924"/>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dirty="0"/>
              <a:t>Overskrift	</a:t>
            </a:r>
            <a:endParaRPr dirty="0"/>
          </a:p>
        </p:txBody>
      </p:sp>
      <p:sp>
        <p:nvSpPr>
          <p:cNvPr id="3" name="Pladsholder til tekst 2">
            <a:extLst>
              <a:ext uri="{FF2B5EF4-FFF2-40B4-BE49-F238E27FC236}">
                <a16:creationId xmlns:a16="http://schemas.microsoft.com/office/drawing/2014/main" id="{734005D5-500C-2547-B140-067EB39CC93C}"/>
              </a:ext>
            </a:extLst>
          </p:cNvPr>
          <p:cNvSpPr>
            <a:spLocks noGrp="1"/>
          </p:cNvSpPr>
          <p:nvPr>
            <p:ph type="body" sz="quarter" idx="10" hasCustomPrompt="1"/>
          </p:nvPr>
        </p:nvSpPr>
        <p:spPr>
          <a:xfrm>
            <a:off x="1013520" y="2194672"/>
            <a:ext cx="10158611" cy="3650404"/>
          </a:xfrm>
        </p:spPr>
        <p:txBody>
          <a:bodyPr anchor="t">
            <a:noAutofit/>
          </a:bodyPr>
          <a:lstStyle>
            <a:lvl1pPr marL="285750" indent="-285750">
              <a:lnSpc>
                <a:spcPct val="100000"/>
              </a:lnSpc>
              <a:spcBef>
                <a:spcPts val="1000"/>
              </a:spcBef>
              <a:buClr>
                <a:schemeClr val="bg1"/>
              </a:buClr>
              <a:buSzPct val="110000"/>
              <a:buFontTx/>
              <a:buBlip>
                <a:blip r:embed="rId2">
                  <a:extLst>
                    <a:ext uri="{96DAC541-7B7A-43D3-8B79-37D633B846F1}">
                      <asvg:svgBlip xmlns:asvg="http://schemas.microsoft.com/office/drawing/2016/SVG/main" r:embed="rId3"/>
                    </a:ext>
                  </a:extLst>
                </a:blip>
              </a:buBlip>
              <a:defRPr sz="1800">
                <a:solidFill>
                  <a:schemeClr val="tx1"/>
                </a:solidFill>
              </a:defRPr>
            </a:lvl1pPr>
            <a:lvl2pPr marL="603250" indent="-285750">
              <a:lnSpc>
                <a:spcPct val="100000"/>
              </a:lnSpc>
              <a:spcBef>
                <a:spcPts val="1000"/>
              </a:spcBef>
              <a:buClr>
                <a:schemeClr val="bg1"/>
              </a:buClr>
              <a:buSzPct val="110000"/>
              <a:buFontTx/>
              <a:buBlip>
                <a:blip r:embed="rId2">
                  <a:extLst>
                    <a:ext uri="{96DAC541-7B7A-43D3-8B79-37D633B846F1}">
                      <asvg:svgBlip xmlns:asvg="http://schemas.microsoft.com/office/drawing/2016/SVG/main" r:embed="rId3"/>
                    </a:ext>
                  </a:extLst>
                </a:blip>
              </a:buBlip>
              <a:defRPr sz="1600">
                <a:solidFill>
                  <a:schemeClr val="tx1"/>
                </a:solidFill>
              </a:defRPr>
            </a:lvl2pPr>
            <a:lvl3pPr marL="920750" indent="-285750">
              <a:lnSpc>
                <a:spcPct val="100000"/>
              </a:lnSpc>
              <a:spcBef>
                <a:spcPts val="1000"/>
              </a:spcBef>
              <a:buClr>
                <a:schemeClr val="bg1"/>
              </a:buClr>
              <a:buSzPct val="110000"/>
              <a:buFontTx/>
              <a:buBlip>
                <a:blip r:embed="rId2">
                  <a:extLst>
                    <a:ext uri="{96DAC541-7B7A-43D3-8B79-37D633B846F1}">
                      <asvg:svgBlip xmlns:asvg="http://schemas.microsoft.com/office/drawing/2016/SVG/main" r:embed="rId3"/>
                    </a:ext>
                  </a:extLst>
                </a:blip>
              </a:buBlip>
              <a:defRPr sz="1400">
                <a:solidFill>
                  <a:schemeClr val="tx1"/>
                </a:solidFill>
              </a:defRPr>
            </a:lvl3pPr>
            <a:lvl4pPr marL="1238250" indent="-285750">
              <a:lnSpc>
                <a:spcPct val="100000"/>
              </a:lnSpc>
              <a:spcBef>
                <a:spcPts val="1000"/>
              </a:spcBef>
              <a:buClr>
                <a:schemeClr val="bg1"/>
              </a:buClr>
              <a:buSzPct val="110000"/>
              <a:buFontTx/>
              <a:buBlip>
                <a:blip r:embed="rId2">
                  <a:extLst>
                    <a:ext uri="{96DAC541-7B7A-43D3-8B79-37D633B846F1}">
                      <asvg:svgBlip xmlns:asvg="http://schemas.microsoft.com/office/drawing/2016/SVG/main" r:embed="rId3"/>
                    </a:ext>
                  </a:extLst>
                </a:blip>
              </a:buBlip>
              <a:defRPr sz="1200">
                <a:solidFill>
                  <a:schemeClr val="tx1"/>
                </a:solidFill>
              </a:defRPr>
            </a:lvl4pPr>
            <a:lvl5pPr marL="1555750" indent="-285750">
              <a:lnSpc>
                <a:spcPct val="100000"/>
              </a:lnSpc>
              <a:spcBef>
                <a:spcPts val="1000"/>
              </a:spcBef>
              <a:buClr>
                <a:schemeClr val="bg1"/>
              </a:buClr>
              <a:buSzPct val="110000"/>
              <a:buFontTx/>
              <a:buBlip>
                <a:blip r:embed="rId2">
                  <a:extLst>
                    <a:ext uri="{96DAC541-7B7A-43D3-8B79-37D633B846F1}">
                      <asvg:svgBlip xmlns:asvg="http://schemas.microsoft.com/office/drawing/2016/SVG/main" r:embed="rId3"/>
                    </a:ext>
                  </a:extLst>
                </a:blip>
              </a:buBlip>
              <a:defRPr sz="1000">
                <a:solidFill>
                  <a:schemeClr val="tx1"/>
                </a:solidFill>
              </a:defRPr>
            </a:lvl5pPr>
          </a:lstStyle>
          <a:p>
            <a:pPr lvl="0"/>
            <a:r>
              <a:rPr lang="da-DK" dirty="0"/>
              <a:t>Tekst</a:t>
            </a:r>
          </a:p>
          <a:p>
            <a:pPr lvl="1"/>
            <a:r>
              <a:rPr lang="da-DK" dirty="0"/>
              <a:t>Andet niveau</a:t>
            </a:r>
          </a:p>
          <a:p>
            <a:pPr lvl="2"/>
            <a:r>
              <a:rPr lang="da-DK" dirty="0"/>
              <a:t>Tredje niveau</a:t>
            </a:r>
          </a:p>
          <a:p>
            <a:pPr lvl="3"/>
            <a:r>
              <a:rPr lang="da-DK" dirty="0"/>
              <a:t>Fjerde niveau</a:t>
            </a:r>
          </a:p>
          <a:p>
            <a:pPr lvl="4"/>
            <a:r>
              <a:rPr lang="da-DK" dirty="0"/>
              <a:t>Femte niveau</a:t>
            </a:r>
          </a:p>
        </p:txBody>
      </p:sp>
      <p:sp>
        <p:nvSpPr>
          <p:cNvPr id="7" name="Tekstfelt 6"/>
          <p:cNvSpPr txBox="1"/>
          <p:nvPr/>
        </p:nvSpPr>
        <p:spPr>
          <a:xfrm>
            <a:off x="-1828800" y="0"/>
            <a:ext cx="1673363" cy="14317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t">
            <a:noAutofit/>
          </a:bodyPr>
          <a:lstStyle/>
          <a:p>
            <a:pPr marL="0" marR="0" indent="0" defTabSz="412750" rtl="0" fontAlgn="auto" latinLnBrk="0" hangingPunct="0">
              <a:lnSpc>
                <a:spcPct val="100000"/>
              </a:lnSpc>
              <a:spcBef>
                <a:spcPts val="1000"/>
              </a:spcBef>
              <a:spcAft>
                <a:spcPts val="0"/>
              </a:spcAft>
              <a:buClrTx/>
              <a:buSzTx/>
              <a:buFontTx/>
              <a:buNone/>
              <a:tabLst/>
            </a:pPr>
            <a:r>
              <a:rPr kumimoji="0" lang="da-DK" sz="900" b="1" i="0" u="none" strike="noStrike" cap="none" spc="0" normalizeH="0" baseline="0" dirty="0">
                <a:ln>
                  <a:noFill/>
                </a:ln>
                <a:solidFill>
                  <a:schemeClr val="bg1"/>
                </a:solidFill>
                <a:effectLst/>
                <a:uFillTx/>
                <a:latin typeface="+mn-lt"/>
                <a:ea typeface="Inter" panose="020B0502030000000004" pitchFamily="34" charset="0"/>
                <a:sym typeface="Inter"/>
              </a:rPr>
              <a:t>Den gode punktopstilling</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bg1"/>
                </a:solidFill>
                <a:latin typeface="+mn-lt"/>
                <a:ea typeface="Inter" panose="020B0502030000000004" pitchFamily="34" charset="0"/>
              </a:rPr>
              <a:t>Højst 6 punkter pr. slide</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kumimoji="0" lang="da-DK" sz="900" b="0" i="0" u="none" strike="noStrike" cap="none" spc="0" normalizeH="0" baseline="0" dirty="0">
                <a:ln>
                  <a:noFill/>
                </a:ln>
                <a:solidFill>
                  <a:schemeClr val="bg1"/>
                </a:solidFill>
                <a:effectLst/>
                <a:uFillTx/>
                <a:latin typeface="+mn-lt"/>
                <a:ea typeface="Inter" panose="020B0502030000000004" pitchFamily="34" charset="0"/>
                <a:sym typeface="Inter"/>
              </a:rPr>
              <a:t>Højst 2 linjer pr. punkt</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bg1"/>
                </a:solidFill>
                <a:latin typeface="+mn-lt"/>
                <a:ea typeface="Inter" panose="020B0502030000000004" pitchFamily="34" charset="0"/>
              </a:rPr>
              <a:t>Fremhæv vigtige ord med </a:t>
            </a:r>
            <a:r>
              <a:rPr lang="da-DK" sz="900" dirty="0">
                <a:solidFill>
                  <a:schemeClr val="accent1"/>
                </a:solidFill>
                <a:latin typeface="+mn-lt"/>
                <a:ea typeface="Inter" panose="020B0502030000000004" pitchFamily="34" charset="0"/>
              </a:rPr>
              <a:t>VIVE-rød </a:t>
            </a:r>
            <a:r>
              <a:rPr lang="da-DK" sz="900" dirty="0">
                <a:solidFill>
                  <a:schemeClr val="bg1"/>
                </a:solidFill>
                <a:latin typeface="+mn-lt"/>
                <a:ea typeface="Inter" panose="020B0502030000000004" pitchFamily="34" charset="0"/>
              </a:rPr>
              <a:t>– ikke med </a:t>
            </a:r>
            <a:r>
              <a:rPr lang="da-DK" sz="900" b="1" dirty="0">
                <a:solidFill>
                  <a:schemeClr val="bg1"/>
                </a:solidFill>
                <a:latin typeface="+mn-lt"/>
                <a:ea typeface="Inter" panose="020B0502030000000004" pitchFamily="34" charset="0"/>
              </a:rPr>
              <a:t>fed</a:t>
            </a:r>
            <a:endParaRPr kumimoji="0" lang="da-DK" sz="900" b="1" i="0" u="none" strike="noStrike" cap="none" spc="0" normalizeH="0" baseline="0" dirty="0">
              <a:ln>
                <a:noFill/>
              </a:ln>
              <a:solidFill>
                <a:schemeClr val="bg1"/>
              </a:solidFill>
              <a:effectLst/>
              <a:uFillTx/>
              <a:latin typeface="+mn-lt"/>
              <a:ea typeface="Inter" panose="020B0502030000000004" pitchFamily="34" charset="0"/>
              <a:sym typeface="Inter"/>
            </a:endParaRPr>
          </a:p>
        </p:txBody>
      </p:sp>
      <p:sp>
        <p:nvSpPr>
          <p:cNvPr id="4" name="Tekstfelt 3">
            <a:extLst>
              <a:ext uri="{FF2B5EF4-FFF2-40B4-BE49-F238E27FC236}">
                <a16:creationId xmlns:a16="http://schemas.microsoft.com/office/drawing/2014/main" id="{4134AF3A-E196-85FE-57A4-EAEC3C1408A9}"/>
              </a:ext>
            </a:extLst>
          </p:cNvPr>
          <p:cNvSpPr txBox="1"/>
          <p:nvPr/>
        </p:nvSpPr>
        <p:spPr>
          <a:xfrm>
            <a:off x="-1828800" y="0"/>
            <a:ext cx="1673363" cy="14317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t">
            <a:noAutofit/>
          </a:bodyPr>
          <a:lstStyle/>
          <a:p>
            <a:pPr marL="0" marR="0" indent="0" defTabSz="412750" rtl="0" fontAlgn="auto" latinLnBrk="0" hangingPunct="0">
              <a:lnSpc>
                <a:spcPct val="100000"/>
              </a:lnSpc>
              <a:spcBef>
                <a:spcPts val="1000"/>
              </a:spcBef>
              <a:spcAft>
                <a:spcPts val="0"/>
              </a:spcAft>
              <a:buClrTx/>
              <a:buSzTx/>
              <a:buFontTx/>
              <a:buNone/>
              <a:tabLst/>
            </a:pPr>
            <a:r>
              <a:rPr kumimoji="0" lang="da-DK" sz="900" b="1" i="0" u="none" strike="noStrike" cap="none" spc="0" normalizeH="0" baseline="0" dirty="0">
                <a:ln>
                  <a:noFill/>
                </a:ln>
                <a:solidFill>
                  <a:schemeClr val="tx1"/>
                </a:solidFill>
                <a:effectLst/>
                <a:uFillTx/>
                <a:latin typeface="+mn-lt"/>
                <a:ea typeface="Inter" panose="020B0502030000000004" pitchFamily="34" charset="0"/>
                <a:sym typeface="Inter"/>
              </a:rPr>
              <a:t>Den gode punktopstilling</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tx1"/>
                </a:solidFill>
                <a:latin typeface="+mn-lt"/>
                <a:ea typeface="Inter" panose="020B0502030000000004" pitchFamily="34" charset="0"/>
              </a:rPr>
              <a:t>Højst 6 punkter pr. slide</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kumimoji="0" lang="da-DK" sz="900" b="0" i="0" u="none" strike="noStrike" cap="none" spc="0" normalizeH="0" baseline="0" dirty="0">
                <a:ln>
                  <a:noFill/>
                </a:ln>
                <a:solidFill>
                  <a:schemeClr val="tx1"/>
                </a:solidFill>
                <a:effectLst/>
                <a:uFillTx/>
                <a:latin typeface="+mn-lt"/>
                <a:ea typeface="Inter" panose="020B0502030000000004" pitchFamily="34" charset="0"/>
                <a:sym typeface="Inter"/>
              </a:rPr>
              <a:t>Højst 2 linjer pr. punkt</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tx1"/>
                </a:solidFill>
                <a:latin typeface="+mn-lt"/>
                <a:ea typeface="Inter" panose="020B0502030000000004" pitchFamily="34" charset="0"/>
              </a:rPr>
              <a:t>Fremhæv vigtige ord med</a:t>
            </a:r>
            <a:r>
              <a:rPr lang="da-DK" sz="900" dirty="0">
                <a:solidFill>
                  <a:schemeClr val="bg1"/>
                </a:solidFill>
                <a:latin typeface="+mn-lt"/>
                <a:ea typeface="Inter" panose="020B0502030000000004" pitchFamily="34" charset="0"/>
              </a:rPr>
              <a:t> </a:t>
            </a:r>
            <a:r>
              <a:rPr lang="da-DK" sz="900" dirty="0">
                <a:solidFill>
                  <a:schemeClr val="accent1"/>
                </a:solidFill>
                <a:latin typeface="+mn-lt"/>
                <a:ea typeface="Inter" panose="020B0502030000000004" pitchFamily="34" charset="0"/>
              </a:rPr>
              <a:t>VIVE-rød </a:t>
            </a:r>
            <a:r>
              <a:rPr lang="da-DK" sz="900" dirty="0">
                <a:solidFill>
                  <a:schemeClr val="tx1"/>
                </a:solidFill>
                <a:latin typeface="+mn-lt"/>
                <a:ea typeface="Inter" panose="020B0502030000000004" pitchFamily="34" charset="0"/>
              </a:rPr>
              <a:t>– ikke med </a:t>
            </a:r>
            <a:r>
              <a:rPr lang="da-DK" sz="900" b="1" dirty="0">
                <a:solidFill>
                  <a:schemeClr val="tx1"/>
                </a:solidFill>
                <a:latin typeface="+mn-lt"/>
                <a:ea typeface="Inter" panose="020B0502030000000004" pitchFamily="34" charset="0"/>
              </a:rPr>
              <a:t>fed</a:t>
            </a:r>
            <a:endParaRPr kumimoji="0" lang="da-DK" sz="900" b="1" i="0" u="none" strike="noStrike" cap="none" spc="0" normalizeH="0" baseline="0" dirty="0">
              <a:ln>
                <a:noFill/>
              </a:ln>
              <a:solidFill>
                <a:schemeClr val="tx1"/>
              </a:solidFill>
              <a:effectLst/>
              <a:uFillTx/>
              <a:latin typeface="+mn-lt"/>
              <a:ea typeface="Inter" panose="020B0502030000000004" pitchFamily="34" charset="0"/>
              <a:sym typeface="Inter"/>
            </a:endParaRPr>
          </a:p>
        </p:txBody>
      </p:sp>
      <p:sp>
        <p:nvSpPr>
          <p:cNvPr id="2" name="Tekstfelt 1">
            <a:extLst>
              <a:ext uri="{FF2B5EF4-FFF2-40B4-BE49-F238E27FC236}">
                <a16:creationId xmlns:a16="http://schemas.microsoft.com/office/drawing/2014/main" id="{E283DDA0-23C3-7444-CB84-6DDA65486744}"/>
              </a:ext>
            </a:extLst>
          </p:cNvPr>
          <p:cNvSpPr txBox="1"/>
          <p:nvPr userDrawn="1"/>
        </p:nvSpPr>
        <p:spPr>
          <a:xfrm>
            <a:off x="-1828800" y="0"/>
            <a:ext cx="1673363" cy="14317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t">
            <a:noAutofit/>
          </a:bodyPr>
          <a:lstStyle/>
          <a:p>
            <a:pPr marL="0" marR="0" indent="0" defTabSz="412750" rtl="0" fontAlgn="auto" latinLnBrk="0" hangingPunct="0">
              <a:lnSpc>
                <a:spcPct val="100000"/>
              </a:lnSpc>
              <a:spcBef>
                <a:spcPts val="1000"/>
              </a:spcBef>
              <a:spcAft>
                <a:spcPts val="0"/>
              </a:spcAft>
              <a:buClrTx/>
              <a:buSzTx/>
              <a:buFontTx/>
              <a:buNone/>
              <a:tabLst/>
            </a:pPr>
            <a:r>
              <a:rPr kumimoji="0" lang="da-DK" sz="900" b="1" i="0" u="none" strike="noStrike" cap="none" spc="0" normalizeH="0" baseline="0" dirty="0">
                <a:ln>
                  <a:noFill/>
                </a:ln>
                <a:solidFill>
                  <a:schemeClr val="tx1"/>
                </a:solidFill>
                <a:effectLst/>
                <a:uFillTx/>
                <a:latin typeface="+mn-lt"/>
                <a:ea typeface="Inter" panose="020B0502030000000004" pitchFamily="34" charset="0"/>
                <a:sym typeface="Inter"/>
              </a:rPr>
              <a:t>Den gode punktopstilling</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tx1"/>
                </a:solidFill>
                <a:latin typeface="+mn-lt"/>
                <a:ea typeface="Inter" panose="020B0502030000000004" pitchFamily="34" charset="0"/>
              </a:rPr>
              <a:t>Højst 6 punkter pr. slide</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kumimoji="0" lang="da-DK" sz="900" b="0" i="0" u="none" strike="noStrike" cap="none" spc="0" normalizeH="0" baseline="0" dirty="0">
                <a:ln>
                  <a:noFill/>
                </a:ln>
                <a:solidFill>
                  <a:schemeClr val="tx1"/>
                </a:solidFill>
                <a:effectLst/>
                <a:uFillTx/>
                <a:latin typeface="+mn-lt"/>
                <a:ea typeface="Inter" panose="020B0502030000000004" pitchFamily="34" charset="0"/>
                <a:sym typeface="Inter"/>
              </a:rPr>
              <a:t>Højst 2 linjer pr. punkt</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tx1"/>
                </a:solidFill>
                <a:latin typeface="+mn-lt"/>
                <a:ea typeface="Inter" panose="020B0502030000000004" pitchFamily="34" charset="0"/>
              </a:rPr>
              <a:t>Fremhæv vigtige ord med</a:t>
            </a:r>
            <a:r>
              <a:rPr lang="da-DK" sz="900" dirty="0">
                <a:solidFill>
                  <a:schemeClr val="bg1"/>
                </a:solidFill>
                <a:latin typeface="+mn-lt"/>
                <a:ea typeface="Inter" panose="020B0502030000000004" pitchFamily="34" charset="0"/>
              </a:rPr>
              <a:t> </a:t>
            </a:r>
            <a:r>
              <a:rPr lang="da-DK" sz="900" dirty="0">
                <a:solidFill>
                  <a:schemeClr val="accent1"/>
                </a:solidFill>
                <a:latin typeface="+mn-lt"/>
                <a:ea typeface="Inter" panose="020B0502030000000004" pitchFamily="34" charset="0"/>
              </a:rPr>
              <a:t>VIVE-rød </a:t>
            </a:r>
            <a:r>
              <a:rPr lang="da-DK" sz="900" dirty="0">
                <a:solidFill>
                  <a:schemeClr val="tx1"/>
                </a:solidFill>
                <a:latin typeface="+mn-lt"/>
                <a:ea typeface="Inter" panose="020B0502030000000004" pitchFamily="34" charset="0"/>
              </a:rPr>
              <a:t>– ikke med </a:t>
            </a:r>
            <a:r>
              <a:rPr lang="da-DK" sz="900" b="1" dirty="0">
                <a:solidFill>
                  <a:schemeClr val="tx1"/>
                </a:solidFill>
                <a:latin typeface="+mn-lt"/>
                <a:ea typeface="Inter" panose="020B0502030000000004" pitchFamily="34" charset="0"/>
              </a:rPr>
              <a:t>fed</a:t>
            </a:r>
            <a:endParaRPr kumimoji="0" lang="da-DK" sz="900" b="1" i="0" u="none" strike="noStrike" cap="none" spc="0" normalizeH="0" baseline="0" dirty="0">
              <a:ln>
                <a:noFill/>
              </a:ln>
              <a:solidFill>
                <a:schemeClr val="tx1"/>
              </a:solidFill>
              <a:effectLst/>
              <a:uFillTx/>
              <a:latin typeface="+mn-lt"/>
              <a:ea typeface="Inter" panose="020B0502030000000004" pitchFamily="34" charset="0"/>
              <a:sym typeface="Inter"/>
            </a:endParaRPr>
          </a:p>
        </p:txBody>
      </p:sp>
    </p:spTree>
    <p:extLst>
      <p:ext uri="{BB962C8B-B14F-4D97-AF65-F5344CB8AC3E}">
        <p14:creationId xmlns:p14="http://schemas.microsoft.com/office/powerpoint/2010/main" val="1778708216"/>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Tekst og billedmosaik">
    <p:bg>
      <p:bgPr>
        <a:solidFill>
          <a:srgbClr val="F5EFE2"/>
        </a:solidFill>
        <a:effectLst/>
      </p:bgPr>
    </p:bg>
    <p:spTree>
      <p:nvGrpSpPr>
        <p:cNvPr id="1" name=""/>
        <p:cNvGrpSpPr/>
        <p:nvPr/>
      </p:nvGrpSpPr>
      <p:grpSpPr>
        <a:xfrm>
          <a:off x="0" y="0"/>
          <a:ext cx="0" cy="0"/>
          <a:chOff x="0" y="0"/>
          <a:chExt cx="0" cy="0"/>
        </a:xfrm>
      </p:grpSpPr>
      <p:sp>
        <p:nvSpPr>
          <p:cNvPr id="5" name="Pladsholder til tekst 2">
            <a:extLst>
              <a:ext uri="{FF2B5EF4-FFF2-40B4-BE49-F238E27FC236}">
                <a16:creationId xmlns:a16="http://schemas.microsoft.com/office/drawing/2014/main" id="{9BC49947-8D74-B04A-9F34-8E6DFC0D7B44}"/>
              </a:ext>
            </a:extLst>
          </p:cNvPr>
          <p:cNvSpPr>
            <a:spLocks noGrp="1"/>
          </p:cNvSpPr>
          <p:nvPr>
            <p:ph type="body" sz="quarter" idx="14" hasCustomPrompt="1"/>
          </p:nvPr>
        </p:nvSpPr>
        <p:spPr>
          <a:xfrm>
            <a:off x="858157" y="2731168"/>
            <a:ext cx="5121359" cy="3070304"/>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buFontTx/>
              <a:buNone/>
              <a:defRPr sz="1800"/>
            </a:lvl5pPr>
          </a:lstStyle>
          <a:p>
            <a:pPr lvl="0"/>
            <a:r>
              <a:rPr lang="da-DK" dirty="0"/>
              <a:t>Tekst</a:t>
            </a:r>
          </a:p>
        </p:txBody>
      </p:sp>
      <p:sp>
        <p:nvSpPr>
          <p:cNvPr id="3" name="Pladsholder til billede 2">
            <a:extLst>
              <a:ext uri="{FF2B5EF4-FFF2-40B4-BE49-F238E27FC236}">
                <a16:creationId xmlns:a16="http://schemas.microsoft.com/office/drawing/2014/main" id="{D1E3D2B1-5AF9-FA40-9767-287429373AAF}"/>
              </a:ext>
            </a:extLst>
          </p:cNvPr>
          <p:cNvSpPr>
            <a:spLocks noGrp="1" noChangeAspect="1"/>
          </p:cNvSpPr>
          <p:nvPr>
            <p:ph type="pic" sz="quarter" idx="16" hasCustomPrompt="1"/>
          </p:nvPr>
        </p:nvSpPr>
        <p:spPr>
          <a:xfrm>
            <a:off x="7094062" y="0"/>
            <a:ext cx="2491899" cy="3909219"/>
          </a:xfrm>
          <a:solidFill>
            <a:schemeClr val="bg1">
              <a:lumMod val="95000"/>
            </a:schemeClr>
          </a:solidFill>
        </p:spPr>
        <p:txBody>
          <a:bodyPr anchor="t" anchorCtr="0"/>
          <a:lstStyle>
            <a:lvl1pPr marL="0" indent="0">
              <a:buNone/>
              <a:defRPr/>
            </a:lvl1pPr>
          </a:lstStyle>
          <a:p>
            <a:r>
              <a:rPr lang="da-DK" dirty="0"/>
              <a:t>Billede</a:t>
            </a:r>
          </a:p>
        </p:txBody>
      </p:sp>
      <p:sp>
        <p:nvSpPr>
          <p:cNvPr id="9" name="Pladsholder til billede 2">
            <a:extLst>
              <a:ext uri="{FF2B5EF4-FFF2-40B4-BE49-F238E27FC236}">
                <a16:creationId xmlns:a16="http://schemas.microsoft.com/office/drawing/2014/main" id="{76203527-8C98-204F-9EBE-78E0B2896152}"/>
              </a:ext>
            </a:extLst>
          </p:cNvPr>
          <p:cNvSpPr>
            <a:spLocks noGrp="1" noChangeAspect="1"/>
          </p:cNvSpPr>
          <p:nvPr>
            <p:ph type="pic" sz="quarter" idx="17" hasCustomPrompt="1"/>
          </p:nvPr>
        </p:nvSpPr>
        <p:spPr>
          <a:xfrm>
            <a:off x="7071202" y="4041474"/>
            <a:ext cx="2514759" cy="2827020"/>
          </a:xfrm>
          <a:solidFill>
            <a:schemeClr val="bg1">
              <a:lumMod val="95000"/>
            </a:schemeClr>
          </a:solidFill>
        </p:spPr>
        <p:txBody>
          <a:bodyPr anchor="t" anchorCtr="0"/>
          <a:lstStyle>
            <a:lvl1pPr marL="0" indent="0">
              <a:buNone/>
              <a:defRPr/>
            </a:lvl1pPr>
          </a:lstStyle>
          <a:p>
            <a:r>
              <a:rPr lang="da-DK" dirty="0"/>
              <a:t>Billede</a:t>
            </a:r>
          </a:p>
        </p:txBody>
      </p:sp>
      <p:sp>
        <p:nvSpPr>
          <p:cNvPr id="10" name="Pladsholder til billede 2">
            <a:extLst>
              <a:ext uri="{FF2B5EF4-FFF2-40B4-BE49-F238E27FC236}">
                <a16:creationId xmlns:a16="http://schemas.microsoft.com/office/drawing/2014/main" id="{AD8F4916-9B79-B640-BAF6-80655DE288D8}"/>
              </a:ext>
            </a:extLst>
          </p:cNvPr>
          <p:cNvSpPr>
            <a:spLocks noGrp="1" noChangeAspect="1"/>
          </p:cNvSpPr>
          <p:nvPr>
            <p:ph type="pic" sz="quarter" idx="18" hasCustomPrompt="1"/>
          </p:nvPr>
        </p:nvSpPr>
        <p:spPr>
          <a:xfrm>
            <a:off x="9700102" y="0"/>
            <a:ext cx="2491899" cy="2712720"/>
          </a:xfrm>
          <a:solidFill>
            <a:schemeClr val="bg1">
              <a:lumMod val="95000"/>
            </a:schemeClr>
          </a:solidFill>
        </p:spPr>
        <p:txBody>
          <a:bodyPr anchor="t" anchorCtr="0"/>
          <a:lstStyle>
            <a:lvl1pPr marL="0" indent="0">
              <a:buNone/>
              <a:defRPr/>
            </a:lvl1pPr>
          </a:lstStyle>
          <a:p>
            <a:r>
              <a:rPr lang="da-DK" dirty="0"/>
              <a:t>Billede</a:t>
            </a:r>
          </a:p>
        </p:txBody>
      </p:sp>
      <p:sp>
        <p:nvSpPr>
          <p:cNvPr id="11" name="Pladsholder til billede 2">
            <a:extLst>
              <a:ext uri="{FF2B5EF4-FFF2-40B4-BE49-F238E27FC236}">
                <a16:creationId xmlns:a16="http://schemas.microsoft.com/office/drawing/2014/main" id="{31E2A49D-4A48-B247-99AF-0D133485ACB7}"/>
              </a:ext>
            </a:extLst>
          </p:cNvPr>
          <p:cNvSpPr>
            <a:spLocks noGrp="1" noChangeAspect="1"/>
          </p:cNvSpPr>
          <p:nvPr>
            <p:ph type="pic" sz="quarter" idx="19" hasCustomPrompt="1"/>
          </p:nvPr>
        </p:nvSpPr>
        <p:spPr>
          <a:xfrm>
            <a:off x="9700102" y="2827020"/>
            <a:ext cx="2491899" cy="4041474"/>
          </a:xfrm>
          <a:solidFill>
            <a:schemeClr val="bg1">
              <a:lumMod val="95000"/>
            </a:schemeClr>
          </a:solidFill>
        </p:spPr>
        <p:txBody>
          <a:bodyPr anchor="t" anchorCtr="0"/>
          <a:lstStyle>
            <a:lvl1pPr marL="0" indent="0">
              <a:buNone/>
              <a:defRPr/>
            </a:lvl1pPr>
          </a:lstStyle>
          <a:p>
            <a:r>
              <a:rPr lang="da-DK" dirty="0"/>
              <a:t>Billede</a:t>
            </a:r>
          </a:p>
        </p:txBody>
      </p:sp>
      <p:pic>
        <p:nvPicPr>
          <p:cNvPr id="13" name="Grafik 12">
            <a:extLst>
              <a:ext uri="{FF2B5EF4-FFF2-40B4-BE49-F238E27FC236}">
                <a16:creationId xmlns:a16="http://schemas.microsoft.com/office/drawing/2014/main" id="{E4E26655-E869-0744-A212-AB1C6A557874}"/>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2598" y="5801472"/>
            <a:ext cx="1078582" cy="739028"/>
          </a:xfrm>
          <a:prstGeom prst="rect">
            <a:avLst/>
          </a:prstGeom>
        </p:spPr>
      </p:pic>
      <p:sp>
        <p:nvSpPr>
          <p:cNvPr id="2" name="Titel 1"/>
          <p:cNvSpPr>
            <a:spLocks noGrp="1"/>
          </p:cNvSpPr>
          <p:nvPr>
            <p:ph type="title" hasCustomPrompt="1"/>
          </p:nvPr>
        </p:nvSpPr>
        <p:spPr>
          <a:xfrm>
            <a:off x="842207" y="431800"/>
            <a:ext cx="5137309" cy="2123742"/>
          </a:xfrm>
        </p:spPr>
        <p:txBody>
          <a:bodyPr/>
          <a:lstStyle>
            <a:lvl1pPr>
              <a:defRPr/>
            </a:lvl1pPr>
          </a:lstStyle>
          <a:p>
            <a:r>
              <a:rPr lang="da-DK" dirty="0"/>
              <a:t>Overskrift</a:t>
            </a:r>
          </a:p>
        </p:txBody>
      </p:sp>
      <p:sp>
        <p:nvSpPr>
          <p:cNvPr id="14"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9" name="Billede 25"/>
          <p:cNvPicPr>
            <a:picLocks noChangeAspect="1"/>
          </p:cNvPicPr>
          <p:nvPr/>
        </p:nvPicPr>
        <p:blipFill>
          <a:blip r:embed="rId4"/>
          <a:stretch>
            <a:fillRect/>
          </a:stretch>
        </p:blipFill>
        <p:spPr>
          <a:xfrm>
            <a:off x="-472805" y="246646"/>
            <a:ext cx="360000" cy="385115"/>
          </a:xfrm>
          <a:prstGeom prst="rect">
            <a:avLst/>
          </a:prstGeom>
        </p:spPr>
      </p:pic>
      <p:pic>
        <p:nvPicPr>
          <p:cNvPr id="20" name="Billede 36"/>
          <p:cNvPicPr>
            <a:picLocks noChangeAspect="1"/>
          </p:cNvPicPr>
          <p:nvPr/>
        </p:nvPicPr>
        <p:blipFill>
          <a:blip r:embed="rId5"/>
          <a:stretch>
            <a:fillRect/>
          </a:stretch>
        </p:blipFill>
        <p:spPr>
          <a:xfrm>
            <a:off x="-472805" y="1125489"/>
            <a:ext cx="360000" cy="343255"/>
          </a:xfrm>
          <a:prstGeom prst="rect">
            <a:avLst/>
          </a:prstGeom>
        </p:spPr>
      </p:pic>
      <p:pic>
        <p:nvPicPr>
          <p:cNvPr id="21" name="Billede 37"/>
          <p:cNvPicPr>
            <a:picLocks noChangeAspect="1"/>
          </p:cNvPicPr>
          <p:nvPr/>
        </p:nvPicPr>
        <p:blipFill>
          <a:blip r:embed="rId6"/>
          <a:stretch>
            <a:fillRect/>
          </a:stretch>
        </p:blipFill>
        <p:spPr>
          <a:xfrm>
            <a:off x="-472805" y="1893415"/>
            <a:ext cx="360000" cy="369231"/>
          </a:xfrm>
          <a:prstGeom prst="rect">
            <a:avLst/>
          </a:prstGeom>
        </p:spPr>
      </p:pic>
      <p:sp>
        <p:nvSpPr>
          <p:cNvPr id="6" name="Text Box 48">
            <a:extLst>
              <a:ext uri="{FF2B5EF4-FFF2-40B4-BE49-F238E27FC236}">
                <a16:creationId xmlns:a16="http://schemas.microsoft.com/office/drawing/2014/main" id="{B9176D99-F929-F5B1-67FD-996AABFD2D16}"/>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7" name="Billede 25">
            <a:extLst>
              <a:ext uri="{FF2B5EF4-FFF2-40B4-BE49-F238E27FC236}">
                <a16:creationId xmlns:a16="http://schemas.microsoft.com/office/drawing/2014/main" id="{EFBBFC56-08D8-5BFA-E54A-25FE661C1029}"/>
              </a:ext>
            </a:extLst>
          </p:cNvPr>
          <p:cNvPicPr>
            <a:picLocks noChangeAspect="1"/>
          </p:cNvPicPr>
          <p:nvPr/>
        </p:nvPicPr>
        <p:blipFill>
          <a:blip r:embed="rId4"/>
          <a:stretch>
            <a:fillRect/>
          </a:stretch>
        </p:blipFill>
        <p:spPr>
          <a:xfrm>
            <a:off x="-472805" y="246646"/>
            <a:ext cx="360000" cy="385115"/>
          </a:xfrm>
          <a:prstGeom prst="rect">
            <a:avLst/>
          </a:prstGeom>
        </p:spPr>
      </p:pic>
      <p:pic>
        <p:nvPicPr>
          <p:cNvPr id="8" name="Billede 36">
            <a:extLst>
              <a:ext uri="{FF2B5EF4-FFF2-40B4-BE49-F238E27FC236}">
                <a16:creationId xmlns:a16="http://schemas.microsoft.com/office/drawing/2014/main" id="{2A118EAE-210D-7E6E-516A-B047341AA643}"/>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15" name="Billede 37">
            <a:extLst>
              <a:ext uri="{FF2B5EF4-FFF2-40B4-BE49-F238E27FC236}">
                <a16:creationId xmlns:a16="http://schemas.microsoft.com/office/drawing/2014/main" id="{6075216F-A319-AB24-CBD7-1922E8C16E69}"/>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4" name="Grafik 3">
            <a:extLst>
              <a:ext uri="{FF2B5EF4-FFF2-40B4-BE49-F238E27FC236}">
                <a16:creationId xmlns:a16="http://schemas.microsoft.com/office/drawing/2014/main" id="{B4ACAA22-E361-D5F9-E753-EE80FC216BAC}"/>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2598" y="5801472"/>
            <a:ext cx="1078582" cy="739028"/>
          </a:xfrm>
          <a:prstGeom prst="rect">
            <a:avLst/>
          </a:prstGeom>
        </p:spPr>
      </p:pic>
      <p:sp>
        <p:nvSpPr>
          <p:cNvPr id="12" name="Text Box 48">
            <a:extLst>
              <a:ext uri="{FF2B5EF4-FFF2-40B4-BE49-F238E27FC236}">
                <a16:creationId xmlns:a16="http://schemas.microsoft.com/office/drawing/2014/main" id="{50AFA9ED-1955-0105-D956-E34897D22C06}"/>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6" name="Billede 25">
            <a:extLst>
              <a:ext uri="{FF2B5EF4-FFF2-40B4-BE49-F238E27FC236}">
                <a16:creationId xmlns:a16="http://schemas.microsoft.com/office/drawing/2014/main" id="{FDE43458-039A-2C65-F601-D696F4158DF7}"/>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7" name="Billede 36">
            <a:extLst>
              <a:ext uri="{FF2B5EF4-FFF2-40B4-BE49-F238E27FC236}">
                <a16:creationId xmlns:a16="http://schemas.microsoft.com/office/drawing/2014/main" id="{2C25B6D1-34A9-D4C7-5DB8-771573581D12}"/>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8" name="Billede 37">
            <a:extLst>
              <a:ext uri="{FF2B5EF4-FFF2-40B4-BE49-F238E27FC236}">
                <a16:creationId xmlns:a16="http://schemas.microsoft.com/office/drawing/2014/main" id="{BE0C9F43-6099-BEA8-99A2-7AF08E76017E}"/>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2177307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Diagram og venstrebillede">
    <p:spTree>
      <p:nvGrpSpPr>
        <p:cNvPr id="1" name=""/>
        <p:cNvGrpSpPr/>
        <p:nvPr/>
      </p:nvGrpSpPr>
      <p:grpSpPr>
        <a:xfrm>
          <a:off x="0" y="0"/>
          <a:ext cx="0" cy="0"/>
          <a:chOff x="0" y="0"/>
          <a:chExt cx="0" cy="0"/>
        </a:xfrm>
      </p:grpSpPr>
      <p:sp>
        <p:nvSpPr>
          <p:cNvPr id="942" name="Shape 942"/>
          <p:cNvSpPr>
            <a:spLocks noGrp="1"/>
          </p:cNvSpPr>
          <p:nvPr>
            <p:ph type="pic" idx="13" hasCustomPrompt="1"/>
          </p:nvPr>
        </p:nvSpPr>
        <p:spPr>
          <a:xfrm>
            <a:off x="1" y="0"/>
            <a:ext cx="5203658" cy="6857967"/>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a:t>Billede</a:t>
            </a:r>
          </a:p>
        </p:txBody>
      </p:sp>
      <p:sp>
        <p:nvSpPr>
          <p:cNvPr id="3" name="Pladsholder til diagram 2">
            <a:extLst>
              <a:ext uri="{FF2B5EF4-FFF2-40B4-BE49-F238E27FC236}">
                <a16:creationId xmlns:a16="http://schemas.microsoft.com/office/drawing/2014/main" id="{623B87F2-CF2D-4440-80E0-47E2F956761D}"/>
              </a:ext>
            </a:extLst>
          </p:cNvPr>
          <p:cNvSpPr>
            <a:spLocks noGrp="1"/>
          </p:cNvSpPr>
          <p:nvPr>
            <p:ph type="chart" sz="quarter" idx="16"/>
          </p:nvPr>
        </p:nvSpPr>
        <p:spPr>
          <a:xfrm>
            <a:off x="5636419" y="2911475"/>
            <a:ext cx="6136481" cy="3024561"/>
          </a:xfrm>
        </p:spPr>
        <p:txBody>
          <a:bodyPr anchor="t" anchorCtr="0">
            <a:normAutofit/>
          </a:bodyPr>
          <a:lstStyle>
            <a:lvl1pPr marL="0" indent="0">
              <a:buNone/>
              <a:defRPr/>
            </a:lvl1pPr>
          </a:lstStyle>
          <a:p>
            <a:r>
              <a:rPr lang="en-US"/>
              <a:t>Click icon to add chart</a:t>
            </a:r>
            <a:endParaRPr lang="da-DK" dirty="0"/>
          </a:p>
        </p:txBody>
      </p:sp>
      <p:pic>
        <p:nvPicPr>
          <p:cNvPr id="11" name="Grafik 10">
            <a:extLst>
              <a:ext uri="{FF2B5EF4-FFF2-40B4-BE49-F238E27FC236}">
                <a16:creationId xmlns:a16="http://schemas.microsoft.com/office/drawing/2014/main" id="{434D207C-BA12-A14D-A7E1-FC0EC86693BA}"/>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4" name="Titel 3"/>
          <p:cNvSpPr>
            <a:spLocks noGrp="1"/>
          </p:cNvSpPr>
          <p:nvPr>
            <p:ph type="title" hasCustomPrompt="1"/>
          </p:nvPr>
        </p:nvSpPr>
        <p:spPr>
          <a:xfrm>
            <a:off x="5646904" y="431800"/>
            <a:ext cx="6089901" cy="2262415"/>
          </a:xfrm>
        </p:spPr>
        <p:txBody>
          <a:bodyPr/>
          <a:lstStyle>
            <a:lvl1pPr>
              <a:defRPr/>
            </a:lvl1pPr>
          </a:lstStyle>
          <a:p>
            <a:r>
              <a:rPr lang="da-DK" dirty="0"/>
              <a:t>Overskrift</a:t>
            </a:r>
          </a:p>
        </p:txBody>
      </p:sp>
      <p:sp>
        <p:nvSpPr>
          <p:cNvPr id="14"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5" name="Billede 25"/>
          <p:cNvPicPr>
            <a:picLocks noChangeAspect="1"/>
          </p:cNvPicPr>
          <p:nvPr/>
        </p:nvPicPr>
        <p:blipFill>
          <a:blip r:embed="rId4"/>
          <a:stretch>
            <a:fillRect/>
          </a:stretch>
        </p:blipFill>
        <p:spPr>
          <a:xfrm>
            <a:off x="-472805" y="246646"/>
            <a:ext cx="360000" cy="385115"/>
          </a:xfrm>
          <a:prstGeom prst="rect">
            <a:avLst/>
          </a:prstGeom>
        </p:spPr>
      </p:pic>
      <p:pic>
        <p:nvPicPr>
          <p:cNvPr id="16" name="Billede 36"/>
          <p:cNvPicPr>
            <a:picLocks noChangeAspect="1"/>
          </p:cNvPicPr>
          <p:nvPr/>
        </p:nvPicPr>
        <p:blipFill>
          <a:blip r:embed="rId5"/>
          <a:stretch>
            <a:fillRect/>
          </a:stretch>
        </p:blipFill>
        <p:spPr>
          <a:xfrm>
            <a:off x="-472805" y="1125489"/>
            <a:ext cx="360000" cy="343255"/>
          </a:xfrm>
          <a:prstGeom prst="rect">
            <a:avLst/>
          </a:prstGeom>
        </p:spPr>
      </p:pic>
      <p:pic>
        <p:nvPicPr>
          <p:cNvPr id="17" name="Billede 37"/>
          <p:cNvPicPr>
            <a:picLocks noChangeAspect="1"/>
          </p:cNvPicPr>
          <p:nvPr/>
        </p:nvPicPr>
        <p:blipFill>
          <a:blip r:embed="rId6"/>
          <a:stretch>
            <a:fillRect/>
          </a:stretch>
        </p:blipFill>
        <p:spPr>
          <a:xfrm>
            <a:off x="-472805" y="1893415"/>
            <a:ext cx="360000" cy="369231"/>
          </a:xfrm>
          <a:prstGeom prst="rect">
            <a:avLst/>
          </a:prstGeom>
        </p:spPr>
      </p:pic>
      <p:sp>
        <p:nvSpPr>
          <p:cNvPr id="5" name="Text Box 48">
            <a:extLst>
              <a:ext uri="{FF2B5EF4-FFF2-40B4-BE49-F238E27FC236}">
                <a16:creationId xmlns:a16="http://schemas.microsoft.com/office/drawing/2014/main" id="{5D3A92DE-2982-B33F-BE8F-D14DC960B04D}"/>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6" name="Billede 25">
            <a:extLst>
              <a:ext uri="{FF2B5EF4-FFF2-40B4-BE49-F238E27FC236}">
                <a16:creationId xmlns:a16="http://schemas.microsoft.com/office/drawing/2014/main" id="{13CA1A37-19FB-AEFE-EB1C-885959535084}"/>
              </a:ext>
            </a:extLst>
          </p:cNvPr>
          <p:cNvPicPr>
            <a:picLocks noChangeAspect="1"/>
          </p:cNvPicPr>
          <p:nvPr/>
        </p:nvPicPr>
        <p:blipFill>
          <a:blip r:embed="rId4"/>
          <a:stretch>
            <a:fillRect/>
          </a:stretch>
        </p:blipFill>
        <p:spPr>
          <a:xfrm>
            <a:off x="-472805" y="246646"/>
            <a:ext cx="360000" cy="385115"/>
          </a:xfrm>
          <a:prstGeom prst="rect">
            <a:avLst/>
          </a:prstGeom>
        </p:spPr>
      </p:pic>
      <p:pic>
        <p:nvPicPr>
          <p:cNvPr id="8" name="Billede 36">
            <a:extLst>
              <a:ext uri="{FF2B5EF4-FFF2-40B4-BE49-F238E27FC236}">
                <a16:creationId xmlns:a16="http://schemas.microsoft.com/office/drawing/2014/main" id="{467B7DFD-B015-49B8-4CC5-E15CBDD4D596}"/>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9" name="Billede 37">
            <a:extLst>
              <a:ext uri="{FF2B5EF4-FFF2-40B4-BE49-F238E27FC236}">
                <a16:creationId xmlns:a16="http://schemas.microsoft.com/office/drawing/2014/main" id="{2D6D63DE-5BE6-6DFD-D4F7-D9AF0507E255}"/>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2" name="Grafik 1">
            <a:extLst>
              <a:ext uri="{FF2B5EF4-FFF2-40B4-BE49-F238E27FC236}">
                <a16:creationId xmlns:a16="http://schemas.microsoft.com/office/drawing/2014/main" id="{7711A359-9F9E-71FD-4479-5DE962DD8D04}"/>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7" name="Text Box 48">
            <a:extLst>
              <a:ext uri="{FF2B5EF4-FFF2-40B4-BE49-F238E27FC236}">
                <a16:creationId xmlns:a16="http://schemas.microsoft.com/office/drawing/2014/main" id="{8E868FD7-65E3-6E2D-3541-9995E4F3EEE5}"/>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0" name="Billede 25">
            <a:extLst>
              <a:ext uri="{FF2B5EF4-FFF2-40B4-BE49-F238E27FC236}">
                <a16:creationId xmlns:a16="http://schemas.microsoft.com/office/drawing/2014/main" id="{2C14F068-D8E2-D220-A188-85F6AD646C62}"/>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462A2009-8E89-5921-4340-5860DB093F27}"/>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4FA556B2-8EF1-AD53-F293-36C17654462A}"/>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12438858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Tekst og 2 billeder">
    <p:spTree>
      <p:nvGrpSpPr>
        <p:cNvPr id="1" name=""/>
        <p:cNvGrpSpPr/>
        <p:nvPr/>
      </p:nvGrpSpPr>
      <p:grpSpPr>
        <a:xfrm>
          <a:off x="0" y="0"/>
          <a:ext cx="0" cy="0"/>
          <a:chOff x="0" y="0"/>
          <a:chExt cx="0" cy="0"/>
        </a:xfrm>
      </p:grpSpPr>
      <p:sp>
        <p:nvSpPr>
          <p:cNvPr id="581" name="Shape 581"/>
          <p:cNvSpPr>
            <a:spLocks noGrp="1"/>
          </p:cNvSpPr>
          <p:nvPr>
            <p:ph type="pic" sz="half" idx="13" hasCustomPrompt="1"/>
          </p:nvPr>
        </p:nvSpPr>
        <p:spPr>
          <a:xfrm>
            <a:off x="6096000" y="0"/>
            <a:ext cx="6096050" cy="3428926"/>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dirty="0"/>
              <a:t>Billede</a:t>
            </a:r>
          </a:p>
        </p:txBody>
      </p:sp>
      <p:sp>
        <p:nvSpPr>
          <p:cNvPr id="582" name="Shape 582"/>
          <p:cNvSpPr>
            <a:spLocks noGrp="1"/>
          </p:cNvSpPr>
          <p:nvPr>
            <p:ph type="pic" sz="half" idx="14" hasCustomPrompt="1"/>
          </p:nvPr>
        </p:nvSpPr>
        <p:spPr>
          <a:xfrm>
            <a:off x="0" y="3429000"/>
            <a:ext cx="6096001" cy="3428926"/>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dirty="0"/>
              <a:t>Billede</a:t>
            </a:r>
          </a:p>
        </p:txBody>
      </p:sp>
      <p:sp>
        <p:nvSpPr>
          <p:cNvPr id="8" name="Pladsholder til tekst 2">
            <a:extLst>
              <a:ext uri="{FF2B5EF4-FFF2-40B4-BE49-F238E27FC236}">
                <a16:creationId xmlns:a16="http://schemas.microsoft.com/office/drawing/2014/main" id="{D6EFF149-9F79-024A-9BC0-7341DE9991E5}"/>
              </a:ext>
            </a:extLst>
          </p:cNvPr>
          <p:cNvSpPr>
            <a:spLocks noGrp="1"/>
          </p:cNvSpPr>
          <p:nvPr>
            <p:ph type="body" sz="quarter" idx="16" hasCustomPrompt="1"/>
          </p:nvPr>
        </p:nvSpPr>
        <p:spPr>
          <a:xfrm>
            <a:off x="6549273" y="3765884"/>
            <a:ext cx="5033127" cy="2170153"/>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buFontTx/>
              <a:buNone/>
              <a:defRPr sz="1800"/>
            </a:lvl4pPr>
            <a:lvl5pPr marL="1270000" indent="0">
              <a:buFontTx/>
              <a:buNone/>
              <a:defRPr sz="1800"/>
            </a:lvl5pPr>
          </a:lstStyle>
          <a:p>
            <a:pPr lvl="0"/>
            <a:r>
              <a:rPr lang="da-DK" dirty="0"/>
              <a:t>Tekst</a:t>
            </a:r>
          </a:p>
        </p:txBody>
      </p:sp>
      <p:pic>
        <p:nvPicPr>
          <p:cNvPr id="11" name="Grafik 10">
            <a:extLst>
              <a:ext uri="{FF2B5EF4-FFF2-40B4-BE49-F238E27FC236}">
                <a16:creationId xmlns:a16="http://schemas.microsoft.com/office/drawing/2014/main" id="{4ED0C304-EBAC-8944-8871-BEA59B556FD9}"/>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487321" y="659207"/>
            <a:ext cx="5121359" cy="2167397"/>
          </a:xfrm>
        </p:spPr>
        <p:txBody>
          <a:bodyPr/>
          <a:lstStyle>
            <a:lvl1pPr>
              <a:defRPr/>
            </a:lvl1pPr>
          </a:lstStyle>
          <a:p>
            <a:r>
              <a:rPr lang="da-DK" dirty="0"/>
              <a:t>Overskrift</a:t>
            </a:r>
          </a:p>
        </p:txBody>
      </p:sp>
      <p:sp>
        <p:nvSpPr>
          <p:cNvPr id="16"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7" name="Billede 25"/>
          <p:cNvPicPr>
            <a:picLocks noChangeAspect="1"/>
          </p:cNvPicPr>
          <p:nvPr/>
        </p:nvPicPr>
        <p:blipFill>
          <a:blip r:embed="rId4"/>
          <a:stretch>
            <a:fillRect/>
          </a:stretch>
        </p:blipFill>
        <p:spPr>
          <a:xfrm>
            <a:off x="-472805" y="246646"/>
            <a:ext cx="360000" cy="385115"/>
          </a:xfrm>
          <a:prstGeom prst="rect">
            <a:avLst/>
          </a:prstGeom>
        </p:spPr>
      </p:pic>
      <p:pic>
        <p:nvPicPr>
          <p:cNvPr id="18" name="Billede 36"/>
          <p:cNvPicPr>
            <a:picLocks noChangeAspect="1"/>
          </p:cNvPicPr>
          <p:nvPr/>
        </p:nvPicPr>
        <p:blipFill>
          <a:blip r:embed="rId5"/>
          <a:stretch>
            <a:fillRect/>
          </a:stretch>
        </p:blipFill>
        <p:spPr>
          <a:xfrm>
            <a:off x="-472805" y="1125489"/>
            <a:ext cx="360000" cy="343255"/>
          </a:xfrm>
          <a:prstGeom prst="rect">
            <a:avLst/>
          </a:prstGeom>
        </p:spPr>
      </p:pic>
      <p:pic>
        <p:nvPicPr>
          <p:cNvPr id="19" name="Billede 37"/>
          <p:cNvPicPr>
            <a:picLocks noChangeAspect="1"/>
          </p:cNvPicPr>
          <p:nvPr/>
        </p:nvPicPr>
        <p:blipFill>
          <a:blip r:embed="rId6"/>
          <a:stretch>
            <a:fillRect/>
          </a:stretch>
        </p:blipFill>
        <p:spPr>
          <a:xfrm>
            <a:off x="-472805" y="1893415"/>
            <a:ext cx="360000" cy="369231"/>
          </a:xfrm>
          <a:prstGeom prst="rect">
            <a:avLst/>
          </a:prstGeom>
        </p:spPr>
      </p:pic>
      <p:sp>
        <p:nvSpPr>
          <p:cNvPr id="4" name="Text Box 48">
            <a:extLst>
              <a:ext uri="{FF2B5EF4-FFF2-40B4-BE49-F238E27FC236}">
                <a16:creationId xmlns:a16="http://schemas.microsoft.com/office/drawing/2014/main" id="{324EDB75-4195-F975-F7AC-17231732E53D}"/>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5" name="Billede 25">
            <a:extLst>
              <a:ext uri="{FF2B5EF4-FFF2-40B4-BE49-F238E27FC236}">
                <a16:creationId xmlns:a16="http://schemas.microsoft.com/office/drawing/2014/main" id="{7C5C1F3C-7D97-D3E6-74B5-33DCB62A4DEC}"/>
              </a:ext>
            </a:extLst>
          </p:cNvPr>
          <p:cNvPicPr>
            <a:picLocks noChangeAspect="1"/>
          </p:cNvPicPr>
          <p:nvPr/>
        </p:nvPicPr>
        <p:blipFill>
          <a:blip r:embed="rId4"/>
          <a:stretch>
            <a:fillRect/>
          </a:stretch>
        </p:blipFill>
        <p:spPr>
          <a:xfrm>
            <a:off x="-472805" y="246646"/>
            <a:ext cx="360000" cy="385115"/>
          </a:xfrm>
          <a:prstGeom prst="rect">
            <a:avLst/>
          </a:prstGeom>
        </p:spPr>
      </p:pic>
      <p:pic>
        <p:nvPicPr>
          <p:cNvPr id="6" name="Billede 36">
            <a:extLst>
              <a:ext uri="{FF2B5EF4-FFF2-40B4-BE49-F238E27FC236}">
                <a16:creationId xmlns:a16="http://schemas.microsoft.com/office/drawing/2014/main" id="{2588E294-68A4-2350-C699-4CBF58A8E392}"/>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7" name="Billede 37">
            <a:extLst>
              <a:ext uri="{FF2B5EF4-FFF2-40B4-BE49-F238E27FC236}">
                <a16:creationId xmlns:a16="http://schemas.microsoft.com/office/drawing/2014/main" id="{785EF0F4-EBEF-8191-B485-C1D00AC33130}"/>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3" name="Grafik 2">
            <a:extLst>
              <a:ext uri="{FF2B5EF4-FFF2-40B4-BE49-F238E27FC236}">
                <a16:creationId xmlns:a16="http://schemas.microsoft.com/office/drawing/2014/main" id="{169A90BA-258B-6BA8-F273-2AD827519DE0}"/>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9" name="Text Box 48">
            <a:extLst>
              <a:ext uri="{FF2B5EF4-FFF2-40B4-BE49-F238E27FC236}">
                <a16:creationId xmlns:a16="http://schemas.microsoft.com/office/drawing/2014/main" id="{9ED3F9CB-9DD6-DD96-E1CE-F6313A85968E}"/>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0" name="Billede 25">
            <a:extLst>
              <a:ext uri="{FF2B5EF4-FFF2-40B4-BE49-F238E27FC236}">
                <a16:creationId xmlns:a16="http://schemas.microsoft.com/office/drawing/2014/main" id="{959A801A-81F2-579A-F0D4-543EB09D3DA2}"/>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2F236917-734E-16DB-CDCD-0920A9C8A77B}"/>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F4E075C5-6AC1-6B1E-6F3D-AD6B24A3B1B5}"/>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36735109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ekst og 4 billeder">
    <p:spTree>
      <p:nvGrpSpPr>
        <p:cNvPr id="1" name=""/>
        <p:cNvGrpSpPr/>
        <p:nvPr/>
      </p:nvGrpSpPr>
      <p:grpSpPr>
        <a:xfrm>
          <a:off x="0" y="0"/>
          <a:ext cx="0" cy="0"/>
          <a:chOff x="0" y="0"/>
          <a:chExt cx="0" cy="0"/>
        </a:xfrm>
      </p:grpSpPr>
      <p:sp>
        <p:nvSpPr>
          <p:cNvPr id="920" name="Shape 920"/>
          <p:cNvSpPr>
            <a:spLocks noGrp="1"/>
          </p:cNvSpPr>
          <p:nvPr>
            <p:ph type="pic" sz="quarter" idx="13" hasCustomPrompt="1"/>
          </p:nvPr>
        </p:nvSpPr>
        <p:spPr>
          <a:xfrm>
            <a:off x="6094710" y="1012924"/>
            <a:ext cx="2518520" cy="2387568"/>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a:t>Billede</a:t>
            </a:r>
          </a:p>
        </p:txBody>
      </p:sp>
      <p:sp>
        <p:nvSpPr>
          <p:cNvPr id="921" name="Shape 921"/>
          <p:cNvSpPr>
            <a:spLocks noGrp="1"/>
          </p:cNvSpPr>
          <p:nvPr>
            <p:ph type="pic" sz="quarter" idx="14" hasCustomPrompt="1"/>
          </p:nvPr>
        </p:nvSpPr>
        <p:spPr>
          <a:xfrm>
            <a:off x="8666262" y="1012924"/>
            <a:ext cx="2518520" cy="2387568"/>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dirty="0"/>
              <a:t>Billede</a:t>
            </a:r>
          </a:p>
        </p:txBody>
      </p:sp>
      <p:sp>
        <p:nvSpPr>
          <p:cNvPr id="922" name="Shape 922"/>
          <p:cNvSpPr>
            <a:spLocks noGrp="1"/>
          </p:cNvSpPr>
          <p:nvPr>
            <p:ph type="pic" sz="quarter" idx="15" hasCustomPrompt="1"/>
          </p:nvPr>
        </p:nvSpPr>
        <p:spPr>
          <a:xfrm>
            <a:off x="8666262" y="3460006"/>
            <a:ext cx="2518519" cy="2387568"/>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a:t>Billede</a:t>
            </a:r>
          </a:p>
        </p:txBody>
      </p:sp>
      <p:sp>
        <p:nvSpPr>
          <p:cNvPr id="923" name="Shape 923"/>
          <p:cNvSpPr>
            <a:spLocks noGrp="1"/>
          </p:cNvSpPr>
          <p:nvPr>
            <p:ph type="pic" sz="quarter" idx="16" hasCustomPrompt="1"/>
          </p:nvPr>
        </p:nvSpPr>
        <p:spPr>
          <a:xfrm>
            <a:off x="6094710" y="3460006"/>
            <a:ext cx="2518520" cy="2387568"/>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a:t>Billede</a:t>
            </a:r>
          </a:p>
        </p:txBody>
      </p:sp>
      <p:sp>
        <p:nvSpPr>
          <p:cNvPr id="9" name="Pladsholder til tekst 2">
            <a:extLst>
              <a:ext uri="{FF2B5EF4-FFF2-40B4-BE49-F238E27FC236}">
                <a16:creationId xmlns:a16="http://schemas.microsoft.com/office/drawing/2014/main" id="{8BB8AD52-0BB3-CA4D-99E1-CE03F92CCE18}"/>
              </a:ext>
            </a:extLst>
          </p:cNvPr>
          <p:cNvSpPr>
            <a:spLocks noGrp="1"/>
          </p:cNvSpPr>
          <p:nvPr>
            <p:ph type="body" sz="quarter" idx="17" hasCustomPrompt="1"/>
          </p:nvPr>
        </p:nvSpPr>
        <p:spPr>
          <a:xfrm>
            <a:off x="686299" y="2997868"/>
            <a:ext cx="5121359" cy="3025943"/>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buFontTx/>
              <a:buNone/>
              <a:defRPr sz="1800"/>
            </a:lvl5pPr>
          </a:lstStyle>
          <a:p>
            <a:pPr lvl="0"/>
            <a:r>
              <a:rPr lang="da-DK" dirty="0"/>
              <a:t>Tekst</a:t>
            </a:r>
          </a:p>
        </p:txBody>
      </p:sp>
      <p:pic>
        <p:nvPicPr>
          <p:cNvPr id="13" name="Grafik 12">
            <a:extLst>
              <a:ext uri="{FF2B5EF4-FFF2-40B4-BE49-F238E27FC236}">
                <a16:creationId xmlns:a16="http://schemas.microsoft.com/office/drawing/2014/main" id="{3EB291E8-C86A-DB4D-8044-70B520A068D0}"/>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686298" y="698500"/>
            <a:ext cx="5121358" cy="2159000"/>
          </a:xfrm>
        </p:spPr>
        <p:txBody>
          <a:bodyPr/>
          <a:lstStyle>
            <a:lvl1pPr>
              <a:defRPr/>
            </a:lvl1pPr>
          </a:lstStyle>
          <a:p>
            <a:r>
              <a:rPr lang="da-DK" dirty="0"/>
              <a:t>Overskrift</a:t>
            </a:r>
          </a:p>
        </p:txBody>
      </p:sp>
      <p:sp>
        <p:nvSpPr>
          <p:cNvPr id="18"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9" name="Billede 25"/>
          <p:cNvPicPr>
            <a:picLocks noChangeAspect="1"/>
          </p:cNvPicPr>
          <p:nvPr/>
        </p:nvPicPr>
        <p:blipFill>
          <a:blip r:embed="rId4"/>
          <a:stretch>
            <a:fillRect/>
          </a:stretch>
        </p:blipFill>
        <p:spPr>
          <a:xfrm>
            <a:off x="-472805" y="246646"/>
            <a:ext cx="360000" cy="385115"/>
          </a:xfrm>
          <a:prstGeom prst="rect">
            <a:avLst/>
          </a:prstGeom>
        </p:spPr>
      </p:pic>
      <p:pic>
        <p:nvPicPr>
          <p:cNvPr id="20" name="Billede 36"/>
          <p:cNvPicPr>
            <a:picLocks noChangeAspect="1"/>
          </p:cNvPicPr>
          <p:nvPr/>
        </p:nvPicPr>
        <p:blipFill>
          <a:blip r:embed="rId5"/>
          <a:stretch>
            <a:fillRect/>
          </a:stretch>
        </p:blipFill>
        <p:spPr>
          <a:xfrm>
            <a:off x="-472805" y="1125489"/>
            <a:ext cx="360000" cy="343255"/>
          </a:xfrm>
          <a:prstGeom prst="rect">
            <a:avLst/>
          </a:prstGeom>
        </p:spPr>
      </p:pic>
      <p:pic>
        <p:nvPicPr>
          <p:cNvPr id="21" name="Billede 37"/>
          <p:cNvPicPr>
            <a:picLocks noChangeAspect="1"/>
          </p:cNvPicPr>
          <p:nvPr/>
        </p:nvPicPr>
        <p:blipFill>
          <a:blip r:embed="rId6"/>
          <a:stretch>
            <a:fillRect/>
          </a:stretch>
        </p:blipFill>
        <p:spPr>
          <a:xfrm>
            <a:off x="-472805" y="1893415"/>
            <a:ext cx="360000" cy="369231"/>
          </a:xfrm>
          <a:prstGeom prst="rect">
            <a:avLst/>
          </a:prstGeom>
        </p:spPr>
      </p:pic>
      <p:sp>
        <p:nvSpPr>
          <p:cNvPr id="4" name="Text Box 48">
            <a:extLst>
              <a:ext uri="{FF2B5EF4-FFF2-40B4-BE49-F238E27FC236}">
                <a16:creationId xmlns:a16="http://schemas.microsoft.com/office/drawing/2014/main" id="{CDC66BBD-462C-FC74-D17D-BB11435A5835}"/>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5" name="Billede 25">
            <a:extLst>
              <a:ext uri="{FF2B5EF4-FFF2-40B4-BE49-F238E27FC236}">
                <a16:creationId xmlns:a16="http://schemas.microsoft.com/office/drawing/2014/main" id="{E2C94241-4DD0-C988-5780-83C6889E93B0}"/>
              </a:ext>
            </a:extLst>
          </p:cNvPr>
          <p:cNvPicPr>
            <a:picLocks noChangeAspect="1"/>
          </p:cNvPicPr>
          <p:nvPr/>
        </p:nvPicPr>
        <p:blipFill>
          <a:blip r:embed="rId4"/>
          <a:stretch>
            <a:fillRect/>
          </a:stretch>
        </p:blipFill>
        <p:spPr>
          <a:xfrm>
            <a:off x="-472805" y="246646"/>
            <a:ext cx="360000" cy="385115"/>
          </a:xfrm>
          <a:prstGeom prst="rect">
            <a:avLst/>
          </a:prstGeom>
        </p:spPr>
      </p:pic>
      <p:pic>
        <p:nvPicPr>
          <p:cNvPr id="6" name="Billede 36">
            <a:extLst>
              <a:ext uri="{FF2B5EF4-FFF2-40B4-BE49-F238E27FC236}">
                <a16:creationId xmlns:a16="http://schemas.microsoft.com/office/drawing/2014/main" id="{8C7A2DC7-CDF1-9863-A215-067798C6855A}"/>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7" name="Billede 37">
            <a:extLst>
              <a:ext uri="{FF2B5EF4-FFF2-40B4-BE49-F238E27FC236}">
                <a16:creationId xmlns:a16="http://schemas.microsoft.com/office/drawing/2014/main" id="{AE4E4CD3-9833-AA0B-4544-B3DD3831E013}"/>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3" name="Grafik 2">
            <a:extLst>
              <a:ext uri="{FF2B5EF4-FFF2-40B4-BE49-F238E27FC236}">
                <a16:creationId xmlns:a16="http://schemas.microsoft.com/office/drawing/2014/main" id="{5E3BA842-9F3A-1A6C-5129-D20E5DE3EAAA}"/>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8" name="Text Box 48">
            <a:extLst>
              <a:ext uri="{FF2B5EF4-FFF2-40B4-BE49-F238E27FC236}">
                <a16:creationId xmlns:a16="http://schemas.microsoft.com/office/drawing/2014/main" id="{200DB6EC-1608-079E-259C-3DE74FC2CE05}"/>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0" name="Billede 25">
            <a:extLst>
              <a:ext uri="{FF2B5EF4-FFF2-40B4-BE49-F238E27FC236}">
                <a16:creationId xmlns:a16="http://schemas.microsoft.com/office/drawing/2014/main" id="{D46D9664-D140-9C78-551B-80602AAD523A}"/>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1" name="Billede 36">
            <a:extLst>
              <a:ext uri="{FF2B5EF4-FFF2-40B4-BE49-F238E27FC236}">
                <a16:creationId xmlns:a16="http://schemas.microsoft.com/office/drawing/2014/main" id="{4FE77C09-A243-C602-4E23-EA0E404F8A1E}"/>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2" name="Billede 37">
            <a:extLst>
              <a:ext uri="{FF2B5EF4-FFF2-40B4-BE49-F238E27FC236}">
                <a16:creationId xmlns:a16="http://schemas.microsoft.com/office/drawing/2014/main" id="{D7BA4EE6-9CE3-886D-3C2F-DC6A185D282C}"/>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37929928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ekst og 3 billeder">
    <p:spTree>
      <p:nvGrpSpPr>
        <p:cNvPr id="1" name=""/>
        <p:cNvGrpSpPr/>
        <p:nvPr/>
      </p:nvGrpSpPr>
      <p:grpSpPr>
        <a:xfrm>
          <a:off x="0" y="0"/>
          <a:ext cx="0" cy="0"/>
          <a:chOff x="0" y="0"/>
          <a:chExt cx="0" cy="0"/>
        </a:xfrm>
      </p:grpSpPr>
      <p:sp>
        <p:nvSpPr>
          <p:cNvPr id="960" name="Shape 960"/>
          <p:cNvSpPr>
            <a:spLocks noGrp="1"/>
          </p:cNvSpPr>
          <p:nvPr>
            <p:ph type="pic" sz="half" idx="13" hasCustomPrompt="1"/>
          </p:nvPr>
        </p:nvSpPr>
        <p:spPr>
          <a:xfrm>
            <a:off x="686669" y="775434"/>
            <a:ext cx="2704231" cy="4819419"/>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dirty="0"/>
              <a:t>Billede</a:t>
            </a:r>
          </a:p>
        </p:txBody>
      </p:sp>
      <p:sp>
        <p:nvSpPr>
          <p:cNvPr id="5" name="Pladsholder til tekst 2">
            <a:extLst>
              <a:ext uri="{FF2B5EF4-FFF2-40B4-BE49-F238E27FC236}">
                <a16:creationId xmlns:a16="http://schemas.microsoft.com/office/drawing/2014/main" id="{245FB58D-B2F3-BA40-9602-67C2C09C03FF}"/>
              </a:ext>
            </a:extLst>
          </p:cNvPr>
          <p:cNvSpPr>
            <a:spLocks noGrp="1"/>
          </p:cNvSpPr>
          <p:nvPr>
            <p:ph type="body" sz="quarter" idx="14" hasCustomPrompt="1"/>
          </p:nvPr>
        </p:nvSpPr>
        <p:spPr>
          <a:xfrm>
            <a:off x="6858000" y="3124201"/>
            <a:ext cx="4721192" cy="2468880"/>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buFontTx/>
              <a:buNone/>
              <a:defRPr sz="1800"/>
            </a:lvl4pPr>
            <a:lvl5pPr marL="1270000" indent="0">
              <a:buFontTx/>
              <a:buNone/>
              <a:defRPr sz="1800"/>
            </a:lvl5pPr>
          </a:lstStyle>
          <a:p>
            <a:pPr lvl="0"/>
            <a:r>
              <a:rPr lang="da-DK" dirty="0"/>
              <a:t>Tekst</a:t>
            </a:r>
          </a:p>
        </p:txBody>
      </p:sp>
      <p:sp>
        <p:nvSpPr>
          <p:cNvPr id="7" name="Shape 960">
            <a:extLst>
              <a:ext uri="{FF2B5EF4-FFF2-40B4-BE49-F238E27FC236}">
                <a16:creationId xmlns:a16="http://schemas.microsoft.com/office/drawing/2014/main" id="{9509E857-DDD7-BB48-A63D-EA5EC6828B41}"/>
              </a:ext>
            </a:extLst>
          </p:cNvPr>
          <p:cNvSpPr>
            <a:spLocks noGrp="1"/>
          </p:cNvSpPr>
          <p:nvPr>
            <p:ph type="pic" sz="half" idx="16" hasCustomPrompt="1"/>
          </p:nvPr>
        </p:nvSpPr>
        <p:spPr>
          <a:xfrm>
            <a:off x="3501904" y="775434"/>
            <a:ext cx="2704231" cy="2348766"/>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a:t>Billede</a:t>
            </a:r>
          </a:p>
        </p:txBody>
      </p:sp>
      <p:sp>
        <p:nvSpPr>
          <p:cNvPr id="8" name="Shape 960">
            <a:extLst>
              <a:ext uri="{FF2B5EF4-FFF2-40B4-BE49-F238E27FC236}">
                <a16:creationId xmlns:a16="http://schemas.microsoft.com/office/drawing/2014/main" id="{AABAD7F1-5C12-0045-BC2B-87EE445B1F48}"/>
              </a:ext>
            </a:extLst>
          </p:cNvPr>
          <p:cNvSpPr>
            <a:spLocks noGrp="1"/>
          </p:cNvSpPr>
          <p:nvPr>
            <p:ph type="pic" sz="half" idx="17" hasCustomPrompt="1"/>
          </p:nvPr>
        </p:nvSpPr>
        <p:spPr>
          <a:xfrm>
            <a:off x="3501904" y="3244314"/>
            <a:ext cx="2704231" cy="2348766"/>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a:t>Billede</a:t>
            </a:r>
          </a:p>
        </p:txBody>
      </p:sp>
      <p:pic>
        <p:nvPicPr>
          <p:cNvPr id="11" name="Grafik 10">
            <a:extLst>
              <a:ext uri="{FF2B5EF4-FFF2-40B4-BE49-F238E27FC236}">
                <a16:creationId xmlns:a16="http://schemas.microsoft.com/office/drawing/2014/main" id="{D2A010A5-FA5B-9941-8B29-87BCBB8AC590}"/>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6857999" y="788226"/>
            <a:ext cx="4721192" cy="2216232"/>
          </a:xfrm>
        </p:spPr>
        <p:txBody>
          <a:bodyPr/>
          <a:lstStyle>
            <a:lvl1pPr>
              <a:defRPr/>
            </a:lvl1pPr>
          </a:lstStyle>
          <a:p>
            <a:r>
              <a:rPr lang="da-DK" dirty="0"/>
              <a:t>Overskrift</a:t>
            </a:r>
          </a:p>
        </p:txBody>
      </p:sp>
      <p:sp>
        <p:nvSpPr>
          <p:cNvPr id="16"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7" name="Billede 25"/>
          <p:cNvPicPr>
            <a:picLocks noChangeAspect="1"/>
          </p:cNvPicPr>
          <p:nvPr/>
        </p:nvPicPr>
        <p:blipFill>
          <a:blip r:embed="rId4"/>
          <a:stretch>
            <a:fillRect/>
          </a:stretch>
        </p:blipFill>
        <p:spPr>
          <a:xfrm>
            <a:off x="-472805" y="246646"/>
            <a:ext cx="360000" cy="385115"/>
          </a:xfrm>
          <a:prstGeom prst="rect">
            <a:avLst/>
          </a:prstGeom>
        </p:spPr>
      </p:pic>
      <p:pic>
        <p:nvPicPr>
          <p:cNvPr id="18" name="Billede 36"/>
          <p:cNvPicPr>
            <a:picLocks noChangeAspect="1"/>
          </p:cNvPicPr>
          <p:nvPr/>
        </p:nvPicPr>
        <p:blipFill>
          <a:blip r:embed="rId5"/>
          <a:stretch>
            <a:fillRect/>
          </a:stretch>
        </p:blipFill>
        <p:spPr>
          <a:xfrm>
            <a:off x="-472805" y="1125489"/>
            <a:ext cx="360000" cy="343255"/>
          </a:xfrm>
          <a:prstGeom prst="rect">
            <a:avLst/>
          </a:prstGeom>
        </p:spPr>
      </p:pic>
      <p:pic>
        <p:nvPicPr>
          <p:cNvPr id="19" name="Billede 37"/>
          <p:cNvPicPr>
            <a:picLocks noChangeAspect="1"/>
          </p:cNvPicPr>
          <p:nvPr/>
        </p:nvPicPr>
        <p:blipFill>
          <a:blip r:embed="rId6"/>
          <a:stretch>
            <a:fillRect/>
          </a:stretch>
        </p:blipFill>
        <p:spPr>
          <a:xfrm>
            <a:off x="-472805" y="1893415"/>
            <a:ext cx="360000" cy="369231"/>
          </a:xfrm>
          <a:prstGeom prst="rect">
            <a:avLst/>
          </a:prstGeom>
        </p:spPr>
      </p:pic>
      <p:sp>
        <p:nvSpPr>
          <p:cNvPr id="4" name="Text Box 48">
            <a:extLst>
              <a:ext uri="{FF2B5EF4-FFF2-40B4-BE49-F238E27FC236}">
                <a16:creationId xmlns:a16="http://schemas.microsoft.com/office/drawing/2014/main" id="{DCF9CC2E-B068-001C-9EBE-EC9FF2E891C6}"/>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6" name="Billede 25">
            <a:extLst>
              <a:ext uri="{FF2B5EF4-FFF2-40B4-BE49-F238E27FC236}">
                <a16:creationId xmlns:a16="http://schemas.microsoft.com/office/drawing/2014/main" id="{A708C8EF-2F64-A13A-58EB-78ED9FB1E524}"/>
              </a:ext>
            </a:extLst>
          </p:cNvPr>
          <p:cNvPicPr>
            <a:picLocks noChangeAspect="1"/>
          </p:cNvPicPr>
          <p:nvPr/>
        </p:nvPicPr>
        <p:blipFill>
          <a:blip r:embed="rId4"/>
          <a:stretch>
            <a:fillRect/>
          </a:stretch>
        </p:blipFill>
        <p:spPr>
          <a:xfrm>
            <a:off x="-472805" y="246646"/>
            <a:ext cx="360000" cy="385115"/>
          </a:xfrm>
          <a:prstGeom prst="rect">
            <a:avLst/>
          </a:prstGeom>
        </p:spPr>
      </p:pic>
      <p:pic>
        <p:nvPicPr>
          <p:cNvPr id="10" name="Billede 36">
            <a:extLst>
              <a:ext uri="{FF2B5EF4-FFF2-40B4-BE49-F238E27FC236}">
                <a16:creationId xmlns:a16="http://schemas.microsoft.com/office/drawing/2014/main" id="{F37B3516-1E88-0331-9DBF-B4DE5C14C385}"/>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12" name="Billede 37">
            <a:extLst>
              <a:ext uri="{FF2B5EF4-FFF2-40B4-BE49-F238E27FC236}">
                <a16:creationId xmlns:a16="http://schemas.microsoft.com/office/drawing/2014/main" id="{4939E627-12C6-EF54-161C-8F4FA734B30D}"/>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3" name="Grafik 2">
            <a:extLst>
              <a:ext uri="{FF2B5EF4-FFF2-40B4-BE49-F238E27FC236}">
                <a16:creationId xmlns:a16="http://schemas.microsoft.com/office/drawing/2014/main" id="{329CF856-200A-602B-5E3A-03E6C5CA6388}"/>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9" name="Text Box 48">
            <a:extLst>
              <a:ext uri="{FF2B5EF4-FFF2-40B4-BE49-F238E27FC236}">
                <a16:creationId xmlns:a16="http://schemas.microsoft.com/office/drawing/2014/main" id="{5461D2C8-BB8E-399D-8A79-F9762732D572}"/>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3" name="Billede 25">
            <a:extLst>
              <a:ext uri="{FF2B5EF4-FFF2-40B4-BE49-F238E27FC236}">
                <a16:creationId xmlns:a16="http://schemas.microsoft.com/office/drawing/2014/main" id="{24E2193D-474C-E07E-BB25-6716EA8ADC2F}"/>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4" name="Billede 36">
            <a:extLst>
              <a:ext uri="{FF2B5EF4-FFF2-40B4-BE49-F238E27FC236}">
                <a16:creationId xmlns:a16="http://schemas.microsoft.com/office/drawing/2014/main" id="{9D65C0F6-BD28-B83F-0383-540491274B34}"/>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5" name="Billede 37">
            <a:extLst>
              <a:ext uri="{FF2B5EF4-FFF2-40B4-BE49-F238E27FC236}">
                <a16:creationId xmlns:a16="http://schemas.microsoft.com/office/drawing/2014/main" id="{D460CAB3-A52E-217B-4141-DA1FB99C83D1}"/>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22089025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Diagram og tekst, venstre">
    <p:spTree>
      <p:nvGrpSpPr>
        <p:cNvPr id="1" name=""/>
        <p:cNvGrpSpPr/>
        <p:nvPr/>
      </p:nvGrpSpPr>
      <p:grpSpPr>
        <a:xfrm>
          <a:off x="0" y="0"/>
          <a:ext cx="0" cy="0"/>
          <a:chOff x="0" y="0"/>
          <a:chExt cx="0" cy="0"/>
        </a:xfrm>
      </p:grpSpPr>
      <p:sp>
        <p:nvSpPr>
          <p:cNvPr id="5" name="Pladsholder til tekst 2">
            <a:extLst>
              <a:ext uri="{FF2B5EF4-FFF2-40B4-BE49-F238E27FC236}">
                <a16:creationId xmlns:a16="http://schemas.microsoft.com/office/drawing/2014/main" id="{DCDA8C03-65BF-4A42-8302-013B2FB0AB19}"/>
              </a:ext>
            </a:extLst>
          </p:cNvPr>
          <p:cNvSpPr>
            <a:spLocks noGrp="1"/>
          </p:cNvSpPr>
          <p:nvPr>
            <p:ph type="body" sz="quarter" idx="14" hasCustomPrompt="1"/>
          </p:nvPr>
        </p:nvSpPr>
        <p:spPr>
          <a:xfrm>
            <a:off x="6549273" y="2792288"/>
            <a:ext cx="5121359" cy="3009185"/>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buFontTx/>
              <a:buNone/>
              <a:defRPr sz="1800"/>
            </a:lvl5pPr>
          </a:lstStyle>
          <a:p>
            <a:pPr lvl="0"/>
            <a:r>
              <a:rPr lang="da-DK" dirty="0"/>
              <a:t>Tekst</a:t>
            </a:r>
          </a:p>
        </p:txBody>
      </p:sp>
      <p:sp>
        <p:nvSpPr>
          <p:cNvPr id="3" name="Pladsholder til diagram 2">
            <a:extLst>
              <a:ext uri="{FF2B5EF4-FFF2-40B4-BE49-F238E27FC236}">
                <a16:creationId xmlns:a16="http://schemas.microsoft.com/office/drawing/2014/main" id="{6D19D23E-E365-DD47-8C2E-349616675CC8}"/>
              </a:ext>
            </a:extLst>
          </p:cNvPr>
          <p:cNvSpPr>
            <a:spLocks noGrp="1"/>
          </p:cNvSpPr>
          <p:nvPr>
            <p:ph type="chart" sz="quarter" idx="16"/>
          </p:nvPr>
        </p:nvSpPr>
        <p:spPr>
          <a:xfrm>
            <a:off x="487362" y="492920"/>
            <a:ext cx="5822950" cy="5308553"/>
          </a:xfrm>
        </p:spPr>
        <p:txBody>
          <a:bodyPr anchor="t" anchorCtr="0"/>
          <a:lstStyle>
            <a:lvl1pPr marL="0" indent="0">
              <a:buNone/>
              <a:defRPr/>
            </a:lvl1pPr>
          </a:lstStyle>
          <a:p>
            <a:r>
              <a:rPr lang="en-US"/>
              <a:t>Click icon to add chart</a:t>
            </a:r>
            <a:endParaRPr lang="da-DK" dirty="0"/>
          </a:p>
        </p:txBody>
      </p:sp>
      <p:pic>
        <p:nvPicPr>
          <p:cNvPr id="11" name="Grafik 10">
            <a:extLst>
              <a:ext uri="{FF2B5EF4-FFF2-40B4-BE49-F238E27FC236}">
                <a16:creationId xmlns:a16="http://schemas.microsoft.com/office/drawing/2014/main" id="{2BF62C76-C899-9449-96F4-CCCB8E645593}"/>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6549273" y="492920"/>
            <a:ext cx="5121358" cy="2164805"/>
          </a:xfrm>
        </p:spPr>
        <p:txBody>
          <a:bodyPr/>
          <a:lstStyle>
            <a:lvl1pPr>
              <a:defRPr/>
            </a:lvl1pPr>
          </a:lstStyle>
          <a:p>
            <a:r>
              <a:rPr lang="da-DK" dirty="0"/>
              <a:t>Overskrift</a:t>
            </a:r>
          </a:p>
        </p:txBody>
      </p:sp>
      <p:pic>
        <p:nvPicPr>
          <p:cNvPr id="4" name="Grafik 3">
            <a:extLst>
              <a:ext uri="{FF2B5EF4-FFF2-40B4-BE49-F238E27FC236}">
                <a16:creationId xmlns:a16="http://schemas.microsoft.com/office/drawing/2014/main" id="{789CE6C9-F7D6-25AB-2AA1-90D1A798E804}"/>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198499883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Diagram og tekst, højre">
    <p:spTree>
      <p:nvGrpSpPr>
        <p:cNvPr id="1" name=""/>
        <p:cNvGrpSpPr/>
        <p:nvPr/>
      </p:nvGrpSpPr>
      <p:grpSpPr>
        <a:xfrm>
          <a:off x="0" y="0"/>
          <a:ext cx="0" cy="0"/>
          <a:chOff x="0" y="0"/>
          <a:chExt cx="0" cy="0"/>
        </a:xfrm>
      </p:grpSpPr>
      <p:sp>
        <p:nvSpPr>
          <p:cNvPr id="5" name="Pladsholder til tekst 2">
            <a:extLst>
              <a:ext uri="{FF2B5EF4-FFF2-40B4-BE49-F238E27FC236}">
                <a16:creationId xmlns:a16="http://schemas.microsoft.com/office/drawing/2014/main" id="{DCDA8C03-65BF-4A42-8302-013B2FB0AB19}"/>
              </a:ext>
            </a:extLst>
          </p:cNvPr>
          <p:cNvSpPr>
            <a:spLocks noGrp="1"/>
          </p:cNvSpPr>
          <p:nvPr>
            <p:ph type="body" sz="quarter" idx="14" hasCustomPrompt="1"/>
          </p:nvPr>
        </p:nvSpPr>
        <p:spPr>
          <a:xfrm>
            <a:off x="702795" y="2792288"/>
            <a:ext cx="5121359" cy="3009185"/>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buFontTx/>
              <a:buNone/>
              <a:defRPr sz="1800"/>
            </a:lvl5pPr>
          </a:lstStyle>
          <a:p>
            <a:pPr lvl="0"/>
            <a:r>
              <a:rPr lang="da-DK" dirty="0"/>
              <a:t>Tekst</a:t>
            </a:r>
          </a:p>
        </p:txBody>
      </p:sp>
      <p:sp>
        <p:nvSpPr>
          <p:cNvPr id="3" name="Pladsholder til diagram 2">
            <a:extLst>
              <a:ext uri="{FF2B5EF4-FFF2-40B4-BE49-F238E27FC236}">
                <a16:creationId xmlns:a16="http://schemas.microsoft.com/office/drawing/2014/main" id="{6D19D23E-E365-DD47-8C2E-349616675CC8}"/>
              </a:ext>
            </a:extLst>
          </p:cNvPr>
          <p:cNvSpPr>
            <a:spLocks noGrp="1"/>
          </p:cNvSpPr>
          <p:nvPr>
            <p:ph type="chart" sz="quarter" idx="16"/>
          </p:nvPr>
        </p:nvSpPr>
        <p:spPr>
          <a:xfrm>
            <a:off x="6078702" y="492920"/>
            <a:ext cx="5822950" cy="5308553"/>
          </a:xfrm>
        </p:spPr>
        <p:txBody>
          <a:bodyPr anchor="t" anchorCtr="0"/>
          <a:lstStyle>
            <a:lvl1pPr marL="0" indent="0">
              <a:buNone/>
              <a:defRPr/>
            </a:lvl1pPr>
          </a:lstStyle>
          <a:p>
            <a:r>
              <a:rPr lang="en-US"/>
              <a:t>Click icon to add chart</a:t>
            </a:r>
            <a:endParaRPr lang="da-DK" dirty="0"/>
          </a:p>
        </p:txBody>
      </p:sp>
      <p:pic>
        <p:nvPicPr>
          <p:cNvPr id="9" name="Grafik 8">
            <a:extLst>
              <a:ext uri="{FF2B5EF4-FFF2-40B4-BE49-F238E27FC236}">
                <a16:creationId xmlns:a16="http://schemas.microsoft.com/office/drawing/2014/main" id="{2935BD9D-EA64-8447-8EB6-810D36D97A78}"/>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702795" y="492920"/>
            <a:ext cx="5121358" cy="2184966"/>
          </a:xfrm>
        </p:spPr>
        <p:txBody>
          <a:bodyPr/>
          <a:lstStyle>
            <a:lvl1pPr>
              <a:defRPr/>
            </a:lvl1pPr>
          </a:lstStyle>
          <a:p>
            <a:r>
              <a:rPr lang="da-DK" dirty="0"/>
              <a:t>Overskrift</a:t>
            </a:r>
          </a:p>
        </p:txBody>
      </p:sp>
      <p:pic>
        <p:nvPicPr>
          <p:cNvPr id="4" name="Grafik 3">
            <a:extLst>
              <a:ext uri="{FF2B5EF4-FFF2-40B4-BE49-F238E27FC236}">
                <a16:creationId xmlns:a16="http://schemas.microsoft.com/office/drawing/2014/main" id="{C323D691-5DA2-40BF-0B4E-3448047483BB}"/>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32860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Diagram, horisontalt">
    <p:spTree>
      <p:nvGrpSpPr>
        <p:cNvPr id="1" name=""/>
        <p:cNvGrpSpPr/>
        <p:nvPr/>
      </p:nvGrpSpPr>
      <p:grpSpPr>
        <a:xfrm>
          <a:off x="0" y="0"/>
          <a:ext cx="0" cy="0"/>
          <a:chOff x="0" y="0"/>
          <a:chExt cx="0" cy="0"/>
        </a:xfrm>
      </p:grpSpPr>
      <p:sp>
        <p:nvSpPr>
          <p:cNvPr id="5" name="Pladsholder til tekst 2">
            <a:extLst>
              <a:ext uri="{FF2B5EF4-FFF2-40B4-BE49-F238E27FC236}">
                <a16:creationId xmlns:a16="http://schemas.microsoft.com/office/drawing/2014/main" id="{DCDA8C03-65BF-4A42-8302-013B2FB0AB19}"/>
              </a:ext>
            </a:extLst>
          </p:cNvPr>
          <p:cNvSpPr>
            <a:spLocks noGrp="1"/>
          </p:cNvSpPr>
          <p:nvPr>
            <p:ph type="body" sz="quarter" idx="14" hasCustomPrompt="1"/>
          </p:nvPr>
        </p:nvSpPr>
        <p:spPr>
          <a:xfrm>
            <a:off x="6101713" y="492920"/>
            <a:ext cx="5387494" cy="1953502"/>
          </a:xfrm>
        </p:spPr>
        <p:txBody>
          <a:bodyPr anchor="t">
            <a:noAutofit/>
          </a:bodyPr>
          <a:lstStyle>
            <a:lvl1pPr marL="0" indent="0">
              <a:lnSpc>
                <a:spcPct val="100000"/>
              </a:lnSpc>
              <a:buFontTx/>
              <a:buNone/>
              <a:defRPr sz="1800">
                <a:solidFill>
                  <a:schemeClr val="bg1"/>
                </a:solidFill>
              </a:defRPr>
            </a:lvl1pPr>
            <a:lvl2pPr marL="317500" indent="0">
              <a:lnSpc>
                <a:spcPct val="100000"/>
              </a:lnSpc>
              <a:buFontTx/>
              <a:buNone/>
              <a:defRPr sz="1800">
                <a:solidFill>
                  <a:schemeClr val="bg1"/>
                </a:solidFill>
              </a:defRPr>
            </a:lvl2pPr>
            <a:lvl3pPr marL="635000" indent="0">
              <a:lnSpc>
                <a:spcPct val="100000"/>
              </a:lnSpc>
              <a:buFontTx/>
              <a:buNone/>
              <a:defRPr sz="1800">
                <a:solidFill>
                  <a:schemeClr val="bg1"/>
                </a:solidFill>
              </a:defRPr>
            </a:lvl3pPr>
            <a:lvl4pPr marL="952500" indent="0">
              <a:buFontTx/>
              <a:buNone/>
              <a:defRPr sz="1800"/>
            </a:lvl4pPr>
            <a:lvl5pPr marL="1270000" indent="0">
              <a:buFontTx/>
              <a:buNone/>
              <a:defRPr sz="1800"/>
            </a:lvl5pPr>
          </a:lstStyle>
          <a:p>
            <a:pPr lvl="0"/>
            <a:r>
              <a:rPr lang="da-DK" dirty="0"/>
              <a:t>Tekst</a:t>
            </a:r>
          </a:p>
        </p:txBody>
      </p:sp>
      <p:sp>
        <p:nvSpPr>
          <p:cNvPr id="3" name="Pladsholder til diagram 2">
            <a:extLst>
              <a:ext uri="{FF2B5EF4-FFF2-40B4-BE49-F238E27FC236}">
                <a16:creationId xmlns:a16="http://schemas.microsoft.com/office/drawing/2014/main" id="{6D19D23E-E365-DD47-8C2E-349616675CC8}"/>
              </a:ext>
            </a:extLst>
          </p:cNvPr>
          <p:cNvSpPr>
            <a:spLocks noGrp="1"/>
          </p:cNvSpPr>
          <p:nvPr>
            <p:ph type="chart" sz="quarter" idx="16"/>
          </p:nvPr>
        </p:nvSpPr>
        <p:spPr>
          <a:xfrm>
            <a:off x="702794" y="2610853"/>
            <a:ext cx="10786412" cy="3111768"/>
          </a:xfrm>
        </p:spPr>
        <p:txBody>
          <a:bodyPr anchor="t" anchorCtr="0"/>
          <a:lstStyle>
            <a:lvl1pPr marL="0" indent="0">
              <a:buNone/>
              <a:defRPr/>
            </a:lvl1pPr>
          </a:lstStyle>
          <a:p>
            <a:r>
              <a:rPr lang="en-US"/>
              <a:t>Click icon to add chart</a:t>
            </a:r>
            <a:endParaRPr lang="da-DK" dirty="0"/>
          </a:p>
        </p:txBody>
      </p:sp>
      <p:pic>
        <p:nvPicPr>
          <p:cNvPr id="9" name="Grafik 8">
            <a:extLst>
              <a:ext uri="{FF2B5EF4-FFF2-40B4-BE49-F238E27FC236}">
                <a16:creationId xmlns:a16="http://schemas.microsoft.com/office/drawing/2014/main" id="{F2F8AC84-D7A2-DC45-8AE5-9109A67BC69A}"/>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702794" y="492920"/>
            <a:ext cx="5121359" cy="1953502"/>
          </a:xfrm>
        </p:spPr>
        <p:txBody>
          <a:bodyPr/>
          <a:lstStyle>
            <a:lvl1pPr>
              <a:defRPr/>
            </a:lvl1pPr>
          </a:lstStyle>
          <a:p>
            <a:r>
              <a:rPr lang="da-DK" dirty="0"/>
              <a:t>Overskrift</a:t>
            </a:r>
          </a:p>
        </p:txBody>
      </p:sp>
      <p:pic>
        <p:nvPicPr>
          <p:cNvPr id="4" name="Grafik 3">
            <a:extLst>
              <a:ext uri="{FF2B5EF4-FFF2-40B4-BE49-F238E27FC236}">
                <a16:creationId xmlns:a16="http://schemas.microsoft.com/office/drawing/2014/main" id="{3D7B2C19-6AD0-3A13-A623-EE226D1AC32C}"/>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22000454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Tabel og tekst">
    <p:spTree>
      <p:nvGrpSpPr>
        <p:cNvPr id="1" name=""/>
        <p:cNvGrpSpPr/>
        <p:nvPr/>
      </p:nvGrpSpPr>
      <p:grpSpPr>
        <a:xfrm>
          <a:off x="0" y="0"/>
          <a:ext cx="0" cy="0"/>
          <a:chOff x="0" y="0"/>
          <a:chExt cx="0" cy="0"/>
        </a:xfrm>
      </p:grpSpPr>
      <p:sp>
        <p:nvSpPr>
          <p:cNvPr id="5" name="Pladsholder til tekst 2">
            <a:extLst>
              <a:ext uri="{FF2B5EF4-FFF2-40B4-BE49-F238E27FC236}">
                <a16:creationId xmlns:a16="http://schemas.microsoft.com/office/drawing/2014/main" id="{DCDA8C03-65BF-4A42-8302-013B2FB0AB19}"/>
              </a:ext>
            </a:extLst>
          </p:cNvPr>
          <p:cNvSpPr>
            <a:spLocks noGrp="1"/>
          </p:cNvSpPr>
          <p:nvPr>
            <p:ph type="body" sz="quarter" idx="14" hasCustomPrompt="1"/>
          </p:nvPr>
        </p:nvSpPr>
        <p:spPr>
          <a:xfrm>
            <a:off x="6101713" y="492920"/>
            <a:ext cx="5434650" cy="1953502"/>
          </a:xfrm>
        </p:spPr>
        <p:txBody>
          <a:bodyPr anchor="t">
            <a:noAutofit/>
          </a:bodyPr>
          <a:lstStyle>
            <a:lvl1pPr marL="0" indent="0">
              <a:lnSpc>
                <a:spcPct val="100000"/>
              </a:lnSpc>
              <a:buFontTx/>
              <a:buNone/>
              <a:defRPr sz="1800">
                <a:solidFill>
                  <a:schemeClr val="bg1"/>
                </a:solidFill>
              </a:defRPr>
            </a:lvl1pPr>
            <a:lvl2pPr marL="317500" indent="0">
              <a:lnSpc>
                <a:spcPct val="100000"/>
              </a:lnSpc>
              <a:buFontTx/>
              <a:buNone/>
              <a:defRPr sz="1800">
                <a:solidFill>
                  <a:schemeClr val="bg1"/>
                </a:solidFill>
              </a:defRPr>
            </a:lvl2pPr>
            <a:lvl3pPr marL="635000" indent="0">
              <a:lnSpc>
                <a:spcPct val="100000"/>
              </a:lnSpc>
              <a:buFontTx/>
              <a:buNone/>
              <a:defRPr sz="1800">
                <a:solidFill>
                  <a:schemeClr val="bg1"/>
                </a:solidFill>
              </a:defRPr>
            </a:lvl3pPr>
            <a:lvl4pPr marL="952500" indent="0">
              <a:buFontTx/>
              <a:buNone/>
              <a:defRPr sz="1800"/>
            </a:lvl4pPr>
            <a:lvl5pPr marL="1270000" indent="0">
              <a:buFontTx/>
              <a:buNone/>
              <a:defRPr sz="1800"/>
            </a:lvl5pPr>
          </a:lstStyle>
          <a:p>
            <a:pPr lvl="0"/>
            <a:r>
              <a:rPr lang="da-DK" dirty="0"/>
              <a:t>Tekst</a:t>
            </a:r>
          </a:p>
        </p:txBody>
      </p:sp>
      <p:sp>
        <p:nvSpPr>
          <p:cNvPr id="4" name="Pladsholder til tabel 3">
            <a:extLst>
              <a:ext uri="{FF2B5EF4-FFF2-40B4-BE49-F238E27FC236}">
                <a16:creationId xmlns:a16="http://schemas.microsoft.com/office/drawing/2014/main" id="{3E829910-14C2-7F42-9192-B822384AB902}"/>
              </a:ext>
            </a:extLst>
          </p:cNvPr>
          <p:cNvSpPr>
            <a:spLocks noGrp="1"/>
          </p:cNvSpPr>
          <p:nvPr>
            <p:ph type="tbl" sz="quarter" idx="16"/>
          </p:nvPr>
        </p:nvSpPr>
        <p:spPr>
          <a:xfrm>
            <a:off x="702469" y="2610000"/>
            <a:ext cx="10833894" cy="3154680"/>
          </a:xfrm>
        </p:spPr>
        <p:txBody>
          <a:bodyPr anchor="t" anchorCtr="0"/>
          <a:lstStyle>
            <a:lvl1pPr marL="0" indent="0">
              <a:buFontTx/>
              <a:buNone/>
              <a:defRPr/>
            </a:lvl1pPr>
          </a:lstStyle>
          <a:p>
            <a:r>
              <a:rPr lang="en-US"/>
              <a:t>Click icon to add table</a:t>
            </a:r>
            <a:endParaRPr lang="da-DK" dirty="0"/>
          </a:p>
        </p:txBody>
      </p:sp>
      <p:pic>
        <p:nvPicPr>
          <p:cNvPr id="11" name="Grafik 10">
            <a:extLst>
              <a:ext uri="{FF2B5EF4-FFF2-40B4-BE49-F238E27FC236}">
                <a16:creationId xmlns:a16="http://schemas.microsoft.com/office/drawing/2014/main" id="{E80B89F7-920F-564D-BFCE-69E6ECD269C6}"/>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702794" y="492920"/>
            <a:ext cx="5121359" cy="1945725"/>
          </a:xfrm>
        </p:spPr>
        <p:txBody>
          <a:bodyPr/>
          <a:lstStyle>
            <a:lvl1pPr>
              <a:defRPr/>
            </a:lvl1pPr>
          </a:lstStyle>
          <a:p>
            <a:r>
              <a:rPr lang="da-DK" dirty="0"/>
              <a:t>Overskrift</a:t>
            </a:r>
          </a:p>
        </p:txBody>
      </p:sp>
      <p:pic>
        <p:nvPicPr>
          <p:cNvPr id="3" name="Grafik 2">
            <a:extLst>
              <a:ext uri="{FF2B5EF4-FFF2-40B4-BE49-F238E27FC236}">
                <a16:creationId xmlns:a16="http://schemas.microsoft.com/office/drawing/2014/main" id="{1CAA4407-3B84-1F05-4E0F-685BFB7587C6}"/>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124126352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el og medie">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520" y="1012924"/>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dirty="0"/>
              <a:t>Overskrift	</a:t>
            </a:r>
            <a:endParaRPr dirty="0"/>
          </a:p>
        </p:txBody>
      </p:sp>
      <p:sp>
        <p:nvSpPr>
          <p:cNvPr id="6"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7" name="Billede 25"/>
          <p:cNvPicPr>
            <a:picLocks noChangeAspect="1"/>
          </p:cNvPicPr>
          <p:nvPr/>
        </p:nvPicPr>
        <p:blipFill>
          <a:blip r:embed="rId2"/>
          <a:stretch>
            <a:fillRect/>
          </a:stretch>
        </p:blipFill>
        <p:spPr>
          <a:xfrm>
            <a:off x="-472805" y="246646"/>
            <a:ext cx="360000" cy="385115"/>
          </a:xfrm>
          <a:prstGeom prst="rect">
            <a:avLst/>
          </a:prstGeom>
        </p:spPr>
      </p:pic>
      <p:pic>
        <p:nvPicPr>
          <p:cNvPr id="8" name="Billede 36"/>
          <p:cNvPicPr>
            <a:picLocks noChangeAspect="1"/>
          </p:cNvPicPr>
          <p:nvPr/>
        </p:nvPicPr>
        <p:blipFill>
          <a:blip r:embed="rId3"/>
          <a:stretch>
            <a:fillRect/>
          </a:stretch>
        </p:blipFill>
        <p:spPr>
          <a:xfrm>
            <a:off x="-472805" y="1125489"/>
            <a:ext cx="360000" cy="343255"/>
          </a:xfrm>
          <a:prstGeom prst="rect">
            <a:avLst/>
          </a:prstGeom>
        </p:spPr>
      </p:pic>
      <p:pic>
        <p:nvPicPr>
          <p:cNvPr id="10" name="Billede 37"/>
          <p:cNvPicPr>
            <a:picLocks noChangeAspect="1"/>
          </p:cNvPicPr>
          <p:nvPr/>
        </p:nvPicPr>
        <p:blipFill>
          <a:blip r:embed="rId4"/>
          <a:stretch>
            <a:fillRect/>
          </a:stretch>
        </p:blipFill>
        <p:spPr>
          <a:xfrm>
            <a:off x="-472805" y="1893415"/>
            <a:ext cx="360000" cy="369231"/>
          </a:xfrm>
          <a:prstGeom prst="rect">
            <a:avLst/>
          </a:prstGeom>
        </p:spPr>
      </p:pic>
      <p:sp>
        <p:nvSpPr>
          <p:cNvPr id="4" name="Text Box 48">
            <a:extLst>
              <a:ext uri="{FF2B5EF4-FFF2-40B4-BE49-F238E27FC236}">
                <a16:creationId xmlns:a16="http://schemas.microsoft.com/office/drawing/2014/main" id="{A74A57FE-ADEE-778E-61CB-9508D6E0FC53}"/>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a:t>
            </a:r>
            <a:r>
              <a:rPr lang="da-DK" sz="900" b="1" noProof="1">
                <a:solidFill>
                  <a:schemeClr val="tx1"/>
                </a:solidFill>
                <a:latin typeface="+mn-lt"/>
                <a:cs typeface="Arial" panose="020B0604020202020204" pitchFamily="34" charset="0"/>
              </a:rPr>
              <a:t>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1" name="Billede 25">
            <a:extLst>
              <a:ext uri="{FF2B5EF4-FFF2-40B4-BE49-F238E27FC236}">
                <a16:creationId xmlns:a16="http://schemas.microsoft.com/office/drawing/2014/main" id="{58349D72-5C1D-0C7A-E004-CDACE43F5168}"/>
              </a:ext>
            </a:extLst>
          </p:cNvPr>
          <p:cNvPicPr>
            <a:picLocks noChangeAspect="1"/>
          </p:cNvPicPr>
          <p:nvPr/>
        </p:nvPicPr>
        <p:blipFill>
          <a:blip r:embed="rId2"/>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6B5E6D29-0281-12EF-5197-FDAB1E9F3C83}"/>
              </a:ext>
            </a:extLst>
          </p:cNvPr>
          <p:cNvPicPr>
            <a:picLocks noChangeAspect="1"/>
          </p:cNvPicPr>
          <p:nvPr/>
        </p:nvPicPr>
        <p:blipFill>
          <a:blip r:embed="rId3"/>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37C97A0F-3755-C3B4-075E-6B3182572951}"/>
              </a:ext>
            </a:extLst>
          </p:cNvPr>
          <p:cNvPicPr>
            <a:picLocks noChangeAspect="1"/>
          </p:cNvPicPr>
          <p:nvPr/>
        </p:nvPicPr>
        <p:blipFill>
          <a:blip r:embed="rId4"/>
          <a:stretch>
            <a:fillRect/>
          </a:stretch>
        </p:blipFill>
        <p:spPr>
          <a:xfrm>
            <a:off x="-472805" y="1893415"/>
            <a:ext cx="360000" cy="369231"/>
          </a:xfrm>
          <a:prstGeom prst="rect">
            <a:avLst/>
          </a:prstGeom>
        </p:spPr>
      </p:pic>
      <p:sp>
        <p:nvSpPr>
          <p:cNvPr id="9" name="Pladsholder til medieklip 4">
            <a:extLst>
              <a:ext uri="{FF2B5EF4-FFF2-40B4-BE49-F238E27FC236}">
                <a16:creationId xmlns:a16="http://schemas.microsoft.com/office/drawing/2014/main" id="{7C2E937C-1254-8E89-5611-771A8B8FD5B9}"/>
              </a:ext>
            </a:extLst>
          </p:cNvPr>
          <p:cNvSpPr>
            <a:spLocks noGrp="1"/>
          </p:cNvSpPr>
          <p:nvPr>
            <p:ph type="media" sz="quarter" idx="11"/>
          </p:nvPr>
        </p:nvSpPr>
        <p:spPr>
          <a:xfrm>
            <a:off x="1013619" y="2193925"/>
            <a:ext cx="10165556" cy="3664744"/>
          </a:xfrm>
        </p:spPr>
        <p:txBody>
          <a:bodyPr/>
          <a:lstStyle>
            <a:lvl1pPr marL="0" indent="0">
              <a:buFontTx/>
              <a:buNone/>
              <a:defRPr/>
            </a:lvl1pPr>
          </a:lstStyle>
          <a:p>
            <a:r>
              <a:rPr lang="en-US"/>
              <a:t>Click icon to add media</a:t>
            </a:r>
            <a:endParaRPr lang="en-GB" dirty="0"/>
          </a:p>
        </p:txBody>
      </p:sp>
      <p:sp>
        <p:nvSpPr>
          <p:cNvPr id="2" name="Text Box 48">
            <a:extLst>
              <a:ext uri="{FF2B5EF4-FFF2-40B4-BE49-F238E27FC236}">
                <a16:creationId xmlns:a16="http://schemas.microsoft.com/office/drawing/2014/main" id="{EC4E673F-CABC-FDB8-5805-49CC8191B5EA}"/>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a:t>
            </a:r>
            <a:r>
              <a:rPr lang="da-DK" sz="900" b="1" noProof="1">
                <a:solidFill>
                  <a:schemeClr val="tx1"/>
                </a:solidFill>
                <a:latin typeface="+mn-lt"/>
                <a:cs typeface="Arial" panose="020B0604020202020204" pitchFamily="34" charset="0"/>
              </a:rPr>
              <a:t>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3" name="Billede 25">
            <a:extLst>
              <a:ext uri="{FF2B5EF4-FFF2-40B4-BE49-F238E27FC236}">
                <a16:creationId xmlns:a16="http://schemas.microsoft.com/office/drawing/2014/main" id="{BAA3CC5C-C1D2-C65C-4BE0-7584AC6D9F75}"/>
              </a:ext>
            </a:extLst>
          </p:cNvPr>
          <p:cNvPicPr>
            <a:picLocks noChangeAspect="1"/>
          </p:cNvPicPr>
          <p:nvPr userDrawn="1"/>
        </p:nvPicPr>
        <p:blipFill>
          <a:blip r:embed="rId2"/>
          <a:stretch>
            <a:fillRect/>
          </a:stretch>
        </p:blipFill>
        <p:spPr>
          <a:xfrm>
            <a:off x="-472805" y="246646"/>
            <a:ext cx="360000" cy="385115"/>
          </a:xfrm>
          <a:prstGeom prst="rect">
            <a:avLst/>
          </a:prstGeom>
        </p:spPr>
      </p:pic>
      <p:pic>
        <p:nvPicPr>
          <p:cNvPr id="5" name="Billede 36">
            <a:extLst>
              <a:ext uri="{FF2B5EF4-FFF2-40B4-BE49-F238E27FC236}">
                <a16:creationId xmlns:a16="http://schemas.microsoft.com/office/drawing/2014/main" id="{B10D2244-D934-8EC1-4A70-D6D898A5C674}"/>
              </a:ext>
            </a:extLst>
          </p:cNvPr>
          <p:cNvPicPr>
            <a:picLocks noChangeAspect="1"/>
          </p:cNvPicPr>
          <p:nvPr userDrawn="1"/>
        </p:nvPicPr>
        <p:blipFill>
          <a:blip r:embed="rId3"/>
          <a:stretch>
            <a:fillRect/>
          </a:stretch>
        </p:blipFill>
        <p:spPr>
          <a:xfrm>
            <a:off x="-472805" y="1125489"/>
            <a:ext cx="360000" cy="343255"/>
          </a:xfrm>
          <a:prstGeom prst="rect">
            <a:avLst/>
          </a:prstGeom>
        </p:spPr>
      </p:pic>
      <p:pic>
        <p:nvPicPr>
          <p:cNvPr id="14" name="Billede 37">
            <a:extLst>
              <a:ext uri="{FF2B5EF4-FFF2-40B4-BE49-F238E27FC236}">
                <a16:creationId xmlns:a16="http://schemas.microsoft.com/office/drawing/2014/main" id="{ED973324-602F-FEF8-8250-16EC23ED1447}"/>
              </a:ext>
            </a:extLst>
          </p:cNvPr>
          <p:cNvPicPr>
            <a:picLocks noChangeAspect="1"/>
          </p:cNvPicPr>
          <p:nvPr userDrawn="1"/>
        </p:nvPicPr>
        <p:blipFill>
          <a:blip r:embed="rId4"/>
          <a:stretch>
            <a:fillRect/>
          </a:stretch>
        </p:blipFill>
        <p:spPr>
          <a:xfrm>
            <a:off x="-472805" y="1893415"/>
            <a:ext cx="360000" cy="369231"/>
          </a:xfrm>
          <a:prstGeom prst="rect">
            <a:avLst/>
          </a:prstGeom>
        </p:spPr>
      </p:pic>
    </p:spTree>
    <p:extLst>
      <p:ext uri="{BB962C8B-B14F-4D97-AF65-F5344CB8AC3E}">
        <p14:creationId xmlns:p14="http://schemas.microsoft.com/office/powerpoint/2010/main" val="1791423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el og indhold">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520" y="1012924"/>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dirty="0"/>
              <a:t>Overskrift	</a:t>
            </a:r>
            <a:endParaRPr dirty="0"/>
          </a:p>
        </p:txBody>
      </p:sp>
      <p:sp>
        <p:nvSpPr>
          <p:cNvPr id="3" name="Pladsholder til indhold 2">
            <a:extLst>
              <a:ext uri="{FF2B5EF4-FFF2-40B4-BE49-F238E27FC236}">
                <a16:creationId xmlns:a16="http://schemas.microsoft.com/office/drawing/2014/main" id="{773558F5-EBAE-6648-ABED-DCED00FA234C}"/>
              </a:ext>
            </a:extLst>
          </p:cNvPr>
          <p:cNvSpPr>
            <a:spLocks noGrp="1"/>
          </p:cNvSpPr>
          <p:nvPr>
            <p:ph sz="quarter" idx="10" hasCustomPrompt="1"/>
          </p:nvPr>
        </p:nvSpPr>
        <p:spPr>
          <a:xfrm>
            <a:off x="1013619" y="2194200"/>
            <a:ext cx="10165556" cy="3650400"/>
          </a:xfrm>
        </p:spPr>
        <p:txBody>
          <a:bodyPr anchor="t">
            <a:noAutofit/>
          </a:bodyPr>
          <a:lstStyle>
            <a:lvl1pPr marL="0" indent="0">
              <a:lnSpc>
                <a:spcPct val="100000"/>
              </a:lnSpc>
              <a:buNone/>
              <a:defRPr sz="1800">
                <a:solidFill>
                  <a:schemeClr val="tx1"/>
                </a:solidFill>
              </a:defRPr>
            </a:lvl1pPr>
            <a:lvl2pPr marL="317500" indent="0">
              <a:lnSpc>
                <a:spcPct val="100000"/>
              </a:lnSpc>
              <a:buNone/>
              <a:defRPr sz="1800"/>
            </a:lvl2pPr>
            <a:lvl3pPr marL="635000" indent="0">
              <a:lnSpc>
                <a:spcPct val="100000"/>
              </a:lnSpc>
              <a:buNone/>
              <a:defRPr sz="1800"/>
            </a:lvl3pPr>
            <a:lvl4pPr marL="952500" indent="0">
              <a:lnSpc>
                <a:spcPct val="100000"/>
              </a:lnSpc>
              <a:buNone/>
              <a:defRPr sz="1800"/>
            </a:lvl4pPr>
            <a:lvl5pPr marL="1270000" indent="0">
              <a:lnSpc>
                <a:spcPct val="100000"/>
              </a:lnSpc>
              <a:buNone/>
              <a:defRPr sz="1800"/>
            </a:lvl5pPr>
          </a:lstStyle>
          <a:p>
            <a:pPr lvl="0"/>
            <a:r>
              <a:rPr lang="da-DK" dirty="0"/>
              <a:t>Tekst</a:t>
            </a:r>
          </a:p>
        </p:txBody>
      </p:sp>
      <p:sp>
        <p:nvSpPr>
          <p:cNvPr id="6"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7" name="Billede 25"/>
          <p:cNvPicPr>
            <a:picLocks noChangeAspect="1"/>
          </p:cNvPicPr>
          <p:nvPr/>
        </p:nvPicPr>
        <p:blipFill>
          <a:blip r:embed="rId2"/>
          <a:stretch>
            <a:fillRect/>
          </a:stretch>
        </p:blipFill>
        <p:spPr>
          <a:xfrm>
            <a:off x="-472805" y="246646"/>
            <a:ext cx="360000" cy="385115"/>
          </a:xfrm>
          <a:prstGeom prst="rect">
            <a:avLst/>
          </a:prstGeom>
        </p:spPr>
      </p:pic>
      <p:pic>
        <p:nvPicPr>
          <p:cNvPr id="8" name="Billede 36"/>
          <p:cNvPicPr>
            <a:picLocks noChangeAspect="1"/>
          </p:cNvPicPr>
          <p:nvPr/>
        </p:nvPicPr>
        <p:blipFill>
          <a:blip r:embed="rId3"/>
          <a:stretch>
            <a:fillRect/>
          </a:stretch>
        </p:blipFill>
        <p:spPr>
          <a:xfrm>
            <a:off x="-472805" y="1125489"/>
            <a:ext cx="360000" cy="343255"/>
          </a:xfrm>
          <a:prstGeom prst="rect">
            <a:avLst/>
          </a:prstGeom>
        </p:spPr>
      </p:pic>
      <p:pic>
        <p:nvPicPr>
          <p:cNvPr id="10" name="Billede 37"/>
          <p:cNvPicPr>
            <a:picLocks noChangeAspect="1"/>
          </p:cNvPicPr>
          <p:nvPr/>
        </p:nvPicPr>
        <p:blipFill>
          <a:blip r:embed="rId4"/>
          <a:stretch>
            <a:fillRect/>
          </a:stretch>
        </p:blipFill>
        <p:spPr>
          <a:xfrm>
            <a:off x="-472805" y="1893415"/>
            <a:ext cx="360000" cy="369231"/>
          </a:xfrm>
          <a:prstGeom prst="rect">
            <a:avLst/>
          </a:prstGeom>
        </p:spPr>
      </p:pic>
      <p:sp>
        <p:nvSpPr>
          <p:cNvPr id="4" name="Text Box 48">
            <a:extLst>
              <a:ext uri="{FF2B5EF4-FFF2-40B4-BE49-F238E27FC236}">
                <a16:creationId xmlns:a16="http://schemas.microsoft.com/office/drawing/2014/main" id="{A74A57FE-ADEE-778E-61CB-9508D6E0FC53}"/>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1" name="Billede 25">
            <a:extLst>
              <a:ext uri="{FF2B5EF4-FFF2-40B4-BE49-F238E27FC236}">
                <a16:creationId xmlns:a16="http://schemas.microsoft.com/office/drawing/2014/main" id="{58349D72-5C1D-0C7A-E004-CDACE43F5168}"/>
              </a:ext>
            </a:extLst>
          </p:cNvPr>
          <p:cNvPicPr>
            <a:picLocks noChangeAspect="1"/>
          </p:cNvPicPr>
          <p:nvPr userDrawn="1"/>
        </p:nvPicPr>
        <p:blipFill>
          <a:blip r:embed="rId2"/>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6B5E6D29-0281-12EF-5197-FDAB1E9F3C83}"/>
              </a:ext>
            </a:extLst>
          </p:cNvPr>
          <p:cNvPicPr>
            <a:picLocks noChangeAspect="1"/>
          </p:cNvPicPr>
          <p:nvPr userDrawn="1"/>
        </p:nvPicPr>
        <p:blipFill>
          <a:blip r:embed="rId3"/>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37C97A0F-3755-C3B4-075E-6B3182572951}"/>
              </a:ext>
            </a:extLst>
          </p:cNvPr>
          <p:cNvPicPr>
            <a:picLocks noChangeAspect="1"/>
          </p:cNvPicPr>
          <p:nvPr userDrawn="1"/>
        </p:nvPicPr>
        <p:blipFill>
          <a:blip r:embed="rId4"/>
          <a:stretch>
            <a:fillRect/>
          </a:stretch>
        </p:blipFill>
        <p:spPr>
          <a:xfrm>
            <a:off x="-472805" y="1893415"/>
            <a:ext cx="360000" cy="369231"/>
          </a:xfrm>
          <a:prstGeom prst="rect">
            <a:avLst/>
          </a:prstGeom>
        </p:spPr>
      </p:pic>
    </p:spTree>
    <p:extLst>
      <p:ext uri="{BB962C8B-B14F-4D97-AF65-F5344CB8AC3E}">
        <p14:creationId xmlns:p14="http://schemas.microsoft.com/office/powerpoint/2010/main" val="371820647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Kun titel">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520" y="1012924"/>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noProof="0" dirty="0"/>
              <a:t>Overskrift	</a:t>
            </a:r>
          </a:p>
        </p:txBody>
      </p:sp>
    </p:spTree>
    <p:extLst>
      <p:ext uri="{BB962C8B-B14F-4D97-AF65-F5344CB8AC3E}">
        <p14:creationId xmlns:p14="http://schemas.microsoft.com/office/powerpoint/2010/main" val="21806566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1_Titel, punktopstilling rødt V, og indhold">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400" y="1013400"/>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dirty="0"/>
              <a:t>Overskrift	</a:t>
            </a:r>
            <a:endParaRPr dirty="0"/>
          </a:p>
        </p:txBody>
      </p:sp>
      <p:pic>
        <p:nvPicPr>
          <p:cNvPr id="8" name="Grafik 7">
            <a:extLst>
              <a:ext uri="{FF2B5EF4-FFF2-40B4-BE49-F238E27FC236}">
                <a16:creationId xmlns:a16="http://schemas.microsoft.com/office/drawing/2014/main" id="{F6F6B6B0-61C0-3541-9DE1-2AC08F22602A}"/>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Pladsholder til tekst 2">
            <a:extLst>
              <a:ext uri="{FF2B5EF4-FFF2-40B4-BE49-F238E27FC236}">
                <a16:creationId xmlns:a16="http://schemas.microsoft.com/office/drawing/2014/main" id="{5A10D5FA-E346-67ED-328D-AE1603A7F620}"/>
              </a:ext>
            </a:extLst>
          </p:cNvPr>
          <p:cNvSpPr>
            <a:spLocks noGrp="1"/>
          </p:cNvSpPr>
          <p:nvPr>
            <p:ph type="body" sz="quarter" idx="10" hasCustomPrompt="1"/>
          </p:nvPr>
        </p:nvSpPr>
        <p:spPr>
          <a:xfrm>
            <a:off x="1013520" y="2194672"/>
            <a:ext cx="4842000" cy="3650404"/>
          </a:xfrm>
        </p:spPr>
        <p:txBody>
          <a:bodyPr anchor="t">
            <a:noAutofit/>
          </a:bodyPr>
          <a:lstStyle>
            <a:lvl1pPr marL="2857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800">
                <a:solidFill>
                  <a:schemeClr val="tx1"/>
                </a:solidFill>
              </a:defRPr>
            </a:lvl1pPr>
            <a:lvl2pPr marL="6032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600">
                <a:solidFill>
                  <a:schemeClr val="tx1"/>
                </a:solidFill>
              </a:defRPr>
            </a:lvl2pPr>
            <a:lvl3pPr marL="9207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400">
                <a:solidFill>
                  <a:schemeClr val="tx1"/>
                </a:solidFill>
              </a:defRPr>
            </a:lvl3pPr>
            <a:lvl4pPr marL="12382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200">
                <a:solidFill>
                  <a:schemeClr val="tx1"/>
                </a:solidFill>
              </a:defRPr>
            </a:lvl4pPr>
            <a:lvl5pPr marL="15557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000">
                <a:solidFill>
                  <a:schemeClr val="tx1"/>
                </a:solidFill>
              </a:defRPr>
            </a:lvl5pPr>
          </a:lstStyle>
          <a:p>
            <a:pPr lvl="0"/>
            <a:r>
              <a:rPr lang="da-DK" dirty="0"/>
              <a:t>Tekst</a:t>
            </a:r>
          </a:p>
          <a:p>
            <a:pPr lvl="1"/>
            <a:r>
              <a:rPr lang="da-DK" dirty="0"/>
              <a:t>Andet niveau</a:t>
            </a:r>
          </a:p>
          <a:p>
            <a:pPr lvl="2"/>
            <a:r>
              <a:rPr lang="da-DK" dirty="0"/>
              <a:t>Tredje niveau</a:t>
            </a:r>
          </a:p>
          <a:p>
            <a:pPr lvl="3"/>
            <a:r>
              <a:rPr lang="da-DK" dirty="0"/>
              <a:t>Fjerde niveau</a:t>
            </a:r>
          </a:p>
          <a:p>
            <a:pPr lvl="4"/>
            <a:r>
              <a:rPr lang="da-DK" dirty="0"/>
              <a:t>Femte niveau</a:t>
            </a:r>
          </a:p>
        </p:txBody>
      </p:sp>
      <p:sp>
        <p:nvSpPr>
          <p:cNvPr id="3" name="Pladsholder til indhold 2">
            <a:extLst>
              <a:ext uri="{FF2B5EF4-FFF2-40B4-BE49-F238E27FC236}">
                <a16:creationId xmlns:a16="http://schemas.microsoft.com/office/drawing/2014/main" id="{6E18D1A8-023A-45A8-5FC3-68AAC943CBAA}"/>
              </a:ext>
            </a:extLst>
          </p:cNvPr>
          <p:cNvSpPr>
            <a:spLocks noGrp="1"/>
          </p:cNvSpPr>
          <p:nvPr>
            <p:ph sz="quarter" idx="11" hasCustomPrompt="1"/>
          </p:nvPr>
        </p:nvSpPr>
        <p:spPr>
          <a:xfrm>
            <a:off x="6336481" y="2194200"/>
            <a:ext cx="4842694" cy="3650400"/>
          </a:xfrm>
        </p:spPr>
        <p:txBody>
          <a:bodyPr anchor="t">
            <a:noAutofit/>
          </a:bodyPr>
          <a:lstStyle>
            <a:lvl1pPr marL="0" indent="0">
              <a:lnSpc>
                <a:spcPct val="100000"/>
              </a:lnSpc>
              <a:buNone/>
              <a:defRPr sz="1800">
                <a:solidFill>
                  <a:schemeClr val="tx1"/>
                </a:solidFill>
              </a:defRPr>
            </a:lvl1pPr>
            <a:lvl2pPr marL="317500" indent="0">
              <a:lnSpc>
                <a:spcPct val="100000"/>
              </a:lnSpc>
              <a:buNone/>
              <a:defRPr sz="1800"/>
            </a:lvl2pPr>
            <a:lvl3pPr marL="635000" indent="0">
              <a:lnSpc>
                <a:spcPct val="100000"/>
              </a:lnSpc>
              <a:buNone/>
              <a:defRPr sz="1800"/>
            </a:lvl3pPr>
            <a:lvl4pPr marL="952500" indent="0">
              <a:lnSpc>
                <a:spcPct val="100000"/>
              </a:lnSpc>
              <a:buNone/>
              <a:defRPr sz="1800"/>
            </a:lvl4pPr>
            <a:lvl5pPr marL="1270000" indent="0">
              <a:lnSpc>
                <a:spcPct val="100000"/>
              </a:lnSpc>
              <a:buNone/>
              <a:defRPr sz="1800"/>
            </a:lvl5pPr>
          </a:lstStyle>
          <a:p>
            <a:pPr lvl="0"/>
            <a:r>
              <a:rPr lang="da-DK" dirty="0"/>
              <a:t>Tekst</a:t>
            </a:r>
          </a:p>
        </p:txBody>
      </p:sp>
    </p:spTree>
    <p:extLst>
      <p:ext uri="{BB962C8B-B14F-4D97-AF65-F5344CB8AC3E}">
        <p14:creationId xmlns:p14="http://schemas.microsoft.com/office/powerpoint/2010/main" val="47925425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el og medie">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520" y="1012924"/>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dirty="0"/>
              <a:t>Overskrift	</a:t>
            </a:r>
            <a:endParaRPr dirty="0"/>
          </a:p>
        </p:txBody>
      </p:sp>
      <p:sp>
        <p:nvSpPr>
          <p:cNvPr id="6"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7" name="Billede 25"/>
          <p:cNvPicPr>
            <a:picLocks noChangeAspect="1"/>
          </p:cNvPicPr>
          <p:nvPr/>
        </p:nvPicPr>
        <p:blipFill>
          <a:blip r:embed="rId2"/>
          <a:stretch>
            <a:fillRect/>
          </a:stretch>
        </p:blipFill>
        <p:spPr>
          <a:xfrm>
            <a:off x="-472805" y="246646"/>
            <a:ext cx="360000" cy="385115"/>
          </a:xfrm>
          <a:prstGeom prst="rect">
            <a:avLst/>
          </a:prstGeom>
        </p:spPr>
      </p:pic>
      <p:pic>
        <p:nvPicPr>
          <p:cNvPr id="8" name="Billede 36"/>
          <p:cNvPicPr>
            <a:picLocks noChangeAspect="1"/>
          </p:cNvPicPr>
          <p:nvPr/>
        </p:nvPicPr>
        <p:blipFill>
          <a:blip r:embed="rId3"/>
          <a:stretch>
            <a:fillRect/>
          </a:stretch>
        </p:blipFill>
        <p:spPr>
          <a:xfrm>
            <a:off x="-472805" y="1125489"/>
            <a:ext cx="360000" cy="343255"/>
          </a:xfrm>
          <a:prstGeom prst="rect">
            <a:avLst/>
          </a:prstGeom>
        </p:spPr>
      </p:pic>
      <p:pic>
        <p:nvPicPr>
          <p:cNvPr id="10" name="Billede 37"/>
          <p:cNvPicPr>
            <a:picLocks noChangeAspect="1"/>
          </p:cNvPicPr>
          <p:nvPr/>
        </p:nvPicPr>
        <p:blipFill>
          <a:blip r:embed="rId4"/>
          <a:stretch>
            <a:fillRect/>
          </a:stretch>
        </p:blipFill>
        <p:spPr>
          <a:xfrm>
            <a:off x="-472805" y="1893415"/>
            <a:ext cx="360000" cy="369231"/>
          </a:xfrm>
          <a:prstGeom prst="rect">
            <a:avLst/>
          </a:prstGeom>
        </p:spPr>
      </p:pic>
      <p:sp>
        <p:nvSpPr>
          <p:cNvPr id="4" name="Text Box 48">
            <a:extLst>
              <a:ext uri="{FF2B5EF4-FFF2-40B4-BE49-F238E27FC236}">
                <a16:creationId xmlns:a16="http://schemas.microsoft.com/office/drawing/2014/main" id="{A74A57FE-ADEE-778E-61CB-9508D6E0FC53}"/>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a:t>
            </a:r>
            <a:r>
              <a:rPr lang="da-DK" sz="900" b="1" noProof="1">
                <a:solidFill>
                  <a:schemeClr val="tx1"/>
                </a:solidFill>
                <a:latin typeface="+mn-lt"/>
                <a:cs typeface="Arial" panose="020B0604020202020204" pitchFamily="34" charset="0"/>
              </a:rPr>
              <a:t>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1" name="Billede 25">
            <a:extLst>
              <a:ext uri="{FF2B5EF4-FFF2-40B4-BE49-F238E27FC236}">
                <a16:creationId xmlns:a16="http://schemas.microsoft.com/office/drawing/2014/main" id="{58349D72-5C1D-0C7A-E004-CDACE43F5168}"/>
              </a:ext>
            </a:extLst>
          </p:cNvPr>
          <p:cNvPicPr>
            <a:picLocks noChangeAspect="1"/>
          </p:cNvPicPr>
          <p:nvPr userDrawn="1"/>
        </p:nvPicPr>
        <p:blipFill>
          <a:blip r:embed="rId2"/>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6B5E6D29-0281-12EF-5197-FDAB1E9F3C83}"/>
              </a:ext>
            </a:extLst>
          </p:cNvPr>
          <p:cNvPicPr>
            <a:picLocks noChangeAspect="1"/>
          </p:cNvPicPr>
          <p:nvPr userDrawn="1"/>
        </p:nvPicPr>
        <p:blipFill>
          <a:blip r:embed="rId3"/>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37C97A0F-3755-C3B4-075E-6B3182572951}"/>
              </a:ext>
            </a:extLst>
          </p:cNvPr>
          <p:cNvPicPr>
            <a:picLocks noChangeAspect="1"/>
          </p:cNvPicPr>
          <p:nvPr userDrawn="1"/>
        </p:nvPicPr>
        <p:blipFill>
          <a:blip r:embed="rId4"/>
          <a:stretch>
            <a:fillRect/>
          </a:stretch>
        </p:blipFill>
        <p:spPr>
          <a:xfrm>
            <a:off x="-472805" y="1893415"/>
            <a:ext cx="360000" cy="369231"/>
          </a:xfrm>
          <a:prstGeom prst="rect">
            <a:avLst/>
          </a:prstGeom>
        </p:spPr>
      </p:pic>
      <p:sp>
        <p:nvSpPr>
          <p:cNvPr id="9" name="Pladsholder til medieklip 4">
            <a:extLst>
              <a:ext uri="{FF2B5EF4-FFF2-40B4-BE49-F238E27FC236}">
                <a16:creationId xmlns:a16="http://schemas.microsoft.com/office/drawing/2014/main" id="{7C2E937C-1254-8E89-5611-771A8B8FD5B9}"/>
              </a:ext>
            </a:extLst>
          </p:cNvPr>
          <p:cNvSpPr>
            <a:spLocks noGrp="1"/>
          </p:cNvSpPr>
          <p:nvPr>
            <p:ph type="media" sz="quarter" idx="11"/>
          </p:nvPr>
        </p:nvSpPr>
        <p:spPr>
          <a:xfrm>
            <a:off x="1013619" y="2193925"/>
            <a:ext cx="10165556" cy="3664744"/>
          </a:xfrm>
        </p:spPr>
        <p:txBody>
          <a:bodyPr/>
          <a:lstStyle>
            <a:lvl1pPr marL="0" indent="0">
              <a:buFontTx/>
              <a:buNone/>
              <a:defRPr/>
            </a:lvl1pPr>
          </a:lstStyle>
          <a:p>
            <a:r>
              <a:rPr lang="en-US"/>
              <a:t>Click icon to add media</a:t>
            </a:r>
            <a:endParaRPr lang="en-GB" dirty="0"/>
          </a:p>
        </p:txBody>
      </p:sp>
    </p:spTree>
    <p:extLst>
      <p:ext uri="{BB962C8B-B14F-4D97-AF65-F5344CB8AC3E}">
        <p14:creationId xmlns:p14="http://schemas.microsoft.com/office/powerpoint/2010/main" val="42765484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Kun titel">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520" y="1012924"/>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noProof="0" dirty="0"/>
              <a:t>Overskrift	</a:t>
            </a:r>
          </a:p>
        </p:txBody>
      </p:sp>
    </p:spTree>
    <p:extLst>
      <p:ext uri="{BB962C8B-B14F-4D97-AF65-F5344CB8AC3E}">
        <p14:creationId xmlns:p14="http://schemas.microsoft.com/office/powerpoint/2010/main" val="320937122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Højrebillede + tekst, hvid">
    <p:spTree>
      <p:nvGrpSpPr>
        <p:cNvPr id="1" name=""/>
        <p:cNvGrpSpPr/>
        <p:nvPr/>
      </p:nvGrpSpPr>
      <p:grpSpPr>
        <a:xfrm>
          <a:off x="0" y="0"/>
          <a:ext cx="0" cy="0"/>
          <a:chOff x="0" y="0"/>
          <a:chExt cx="0" cy="0"/>
        </a:xfrm>
      </p:grpSpPr>
      <p:sp>
        <p:nvSpPr>
          <p:cNvPr id="3" name="Shape 39"/>
          <p:cNvSpPr>
            <a:spLocks noGrp="1"/>
          </p:cNvSpPr>
          <p:nvPr>
            <p:ph type="pic" sz="quarter" idx="13" hasCustomPrompt="1"/>
          </p:nvPr>
        </p:nvSpPr>
        <p:spPr>
          <a:xfrm>
            <a:off x="5586198" y="0"/>
            <a:ext cx="6605802" cy="6858000"/>
          </a:xfrm>
          <a:prstGeom prst="rect">
            <a:avLst/>
          </a:prstGeom>
          <a:solidFill>
            <a:schemeClr val="bg1">
              <a:lumMod val="95000"/>
            </a:schemeClr>
          </a:solidFill>
        </p:spPr>
        <p:txBody>
          <a:bodyPr lIns="91439" tIns="45719" rIns="91439" bIns="45719" anchor="t">
            <a:noAutofit/>
          </a:bodyPr>
          <a:lstStyle>
            <a:lvl1pPr marL="0" indent="0">
              <a:buFontTx/>
              <a:buNone/>
              <a:defRPr b="0" i="0" baseline="0">
                <a:latin typeface="Inter" panose="020B0502030000000004" pitchFamily="34" charset="0"/>
                <a:ea typeface="Inter" panose="020B0502030000000004" pitchFamily="34" charset="0"/>
              </a:defRPr>
            </a:lvl1pPr>
          </a:lstStyle>
          <a:p>
            <a:r>
              <a:rPr lang="da-DK" noProof="0" dirty="0"/>
              <a:t>Billede</a:t>
            </a:r>
          </a:p>
        </p:txBody>
      </p:sp>
      <p:sp>
        <p:nvSpPr>
          <p:cNvPr id="11" name="Pladsholder til tekst 2">
            <a:extLst>
              <a:ext uri="{FF2B5EF4-FFF2-40B4-BE49-F238E27FC236}">
                <a16:creationId xmlns:a16="http://schemas.microsoft.com/office/drawing/2014/main" id="{603E00D8-5F1B-924E-87D4-4FF40B64737E}"/>
              </a:ext>
            </a:extLst>
          </p:cNvPr>
          <p:cNvSpPr>
            <a:spLocks noGrp="1"/>
          </p:cNvSpPr>
          <p:nvPr>
            <p:ph type="body" sz="quarter" idx="10" hasCustomPrompt="1"/>
          </p:nvPr>
        </p:nvSpPr>
        <p:spPr>
          <a:xfrm>
            <a:off x="579142" y="3886534"/>
            <a:ext cx="4692946" cy="2017310"/>
          </a:xfrm>
        </p:spPr>
        <p:txBody>
          <a:bodyPr lIns="50400" tIns="50400" rIns="50400" numCol="1" spcCol="684000" anchor="t">
            <a:noAutofit/>
          </a:bodyPr>
          <a:lstStyle>
            <a:lvl1pPr marL="0" indent="0">
              <a:lnSpc>
                <a:spcPct val="100000"/>
              </a:lnSpc>
              <a:buNone/>
              <a:defRPr sz="1800" b="0" spc="0">
                <a:latin typeface="+mn-lt"/>
              </a:defRPr>
            </a:lvl1pPr>
            <a:lvl2pPr marL="317500" indent="0">
              <a:lnSpc>
                <a:spcPct val="100000"/>
              </a:lnSpc>
              <a:buNone/>
              <a:defRPr sz="1800" b="0" spc="0">
                <a:latin typeface="+mn-lt"/>
              </a:defRPr>
            </a:lvl2pPr>
            <a:lvl3pPr marL="635000" indent="0">
              <a:lnSpc>
                <a:spcPct val="100000"/>
              </a:lnSpc>
              <a:buNone/>
              <a:defRPr sz="1800" b="0" spc="0">
                <a:latin typeface="+mn-lt"/>
              </a:defRPr>
            </a:lvl3pPr>
            <a:lvl4pPr marL="952500" indent="0">
              <a:lnSpc>
                <a:spcPct val="100000"/>
              </a:lnSpc>
              <a:buNone/>
              <a:defRPr sz="1800" spc="0"/>
            </a:lvl4pPr>
            <a:lvl5pPr marL="1270000" indent="0">
              <a:lnSpc>
                <a:spcPct val="100000"/>
              </a:lnSpc>
              <a:buNone/>
              <a:defRPr sz="1800" spc="0"/>
            </a:lvl5pPr>
          </a:lstStyle>
          <a:p>
            <a:pPr lvl="0"/>
            <a:r>
              <a:rPr lang="da-DK" noProof="0" dirty="0"/>
              <a:t>Tekst</a:t>
            </a:r>
          </a:p>
        </p:txBody>
      </p:sp>
      <p:pic>
        <p:nvPicPr>
          <p:cNvPr id="14" name="Grafik 13">
            <a:extLst>
              <a:ext uri="{FF2B5EF4-FFF2-40B4-BE49-F238E27FC236}">
                <a16:creationId xmlns:a16="http://schemas.microsoft.com/office/drawing/2014/main" id="{2BC776EE-7B73-1442-BC6B-258BEEAB224F}"/>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9142" y="5936036"/>
            <a:ext cx="1078582" cy="739028"/>
          </a:xfrm>
          <a:prstGeom prst="rect">
            <a:avLst/>
          </a:prstGeom>
        </p:spPr>
      </p:pic>
      <p:sp>
        <p:nvSpPr>
          <p:cNvPr id="5" name="Titel 4"/>
          <p:cNvSpPr>
            <a:spLocks noGrp="1"/>
          </p:cNvSpPr>
          <p:nvPr>
            <p:ph type="title" hasCustomPrompt="1"/>
          </p:nvPr>
        </p:nvSpPr>
        <p:spPr>
          <a:xfrm>
            <a:off x="579142" y="1663460"/>
            <a:ext cx="4692946" cy="2172975"/>
          </a:xfrm>
        </p:spPr>
        <p:txBody>
          <a:bodyPr/>
          <a:lstStyle/>
          <a:p>
            <a:pPr lvl="0"/>
            <a:r>
              <a:rPr lang="da-DK" noProof="0" dirty="0"/>
              <a:t>Overskrift</a:t>
            </a:r>
          </a:p>
        </p:txBody>
      </p:sp>
      <p:sp>
        <p:nvSpPr>
          <p:cNvPr id="13"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marL="0" marR="0" lvl="0" indent="0" algn="l" defTabSz="412750" rtl="0" eaLnBrk="1" fontAlgn="auto" latinLnBrk="0" hangingPunct="1">
              <a:lnSpc>
                <a:spcPct val="90000"/>
              </a:lnSpc>
              <a:spcBef>
                <a:spcPts val="0"/>
              </a:spcBef>
              <a:spcAft>
                <a:spcPts val="300"/>
              </a:spcAft>
              <a:buClrTx/>
              <a:buSzTx/>
              <a:buFontTx/>
              <a:buNone/>
              <a:tabLst/>
              <a:defRPr/>
            </a:pPr>
            <a:r>
              <a:rPr kumimoji="0" lang="da-DK" sz="900" b="0" i="0" u="none" strike="noStrike" cap="none" spc="0" normalizeH="0" baseline="0" noProof="1">
                <a:ln>
                  <a:noFill/>
                </a:ln>
                <a:solidFill>
                  <a:schemeClr val="bg1"/>
                </a:solidFill>
                <a:effectLst/>
                <a:uFillTx/>
                <a:latin typeface="Arial" charset="0"/>
                <a:ea typeface="+mn-ea"/>
                <a:cs typeface="Arial" panose="020B0604020202020204" pitchFamily="34" charset="0"/>
                <a:sym typeface="Inter"/>
              </a:rPr>
              <a:t>M:\Fotos\Powerpoint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5" name="Billede 25"/>
          <p:cNvPicPr>
            <a:picLocks noChangeAspect="1"/>
          </p:cNvPicPr>
          <p:nvPr/>
        </p:nvPicPr>
        <p:blipFill>
          <a:blip r:embed="rId4"/>
          <a:stretch>
            <a:fillRect/>
          </a:stretch>
        </p:blipFill>
        <p:spPr>
          <a:xfrm>
            <a:off x="-472805" y="246646"/>
            <a:ext cx="360000" cy="385115"/>
          </a:xfrm>
          <a:prstGeom prst="rect">
            <a:avLst/>
          </a:prstGeom>
        </p:spPr>
      </p:pic>
      <p:pic>
        <p:nvPicPr>
          <p:cNvPr id="16" name="Billede 36"/>
          <p:cNvPicPr>
            <a:picLocks noChangeAspect="1"/>
          </p:cNvPicPr>
          <p:nvPr/>
        </p:nvPicPr>
        <p:blipFill>
          <a:blip r:embed="rId5"/>
          <a:stretch>
            <a:fillRect/>
          </a:stretch>
        </p:blipFill>
        <p:spPr>
          <a:xfrm>
            <a:off x="-472805" y="1125489"/>
            <a:ext cx="360000" cy="343255"/>
          </a:xfrm>
          <a:prstGeom prst="rect">
            <a:avLst/>
          </a:prstGeom>
        </p:spPr>
      </p:pic>
      <p:pic>
        <p:nvPicPr>
          <p:cNvPr id="17" name="Billede 37"/>
          <p:cNvPicPr>
            <a:picLocks noChangeAspect="1"/>
          </p:cNvPicPr>
          <p:nvPr/>
        </p:nvPicPr>
        <p:blipFill>
          <a:blip r:embed="rId6"/>
          <a:stretch>
            <a:fillRect/>
          </a:stretch>
        </p:blipFill>
        <p:spPr>
          <a:xfrm>
            <a:off x="-472805" y="1893415"/>
            <a:ext cx="360000" cy="369231"/>
          </a:xfrm>
          <a:prstGeom prst="rect">
            <a:avLst/>
          </a:prstGeom>
        </p:spPr>
      </p:pic>
      <p:sp>
        <p:nvSpPr>
          <p:cNvPr id="4" name="Text Box 48">
            <a:extLst>
              <a:ext uri="{FF2B5EF4-FFF2-40B4-BE49-F238E27FC236}">
                <a16:creationId xmlns:a16="http://schemas.microsoft.com/office/drawing/2014/main" id="{020FC121-623F-39CF-0599-1AC91D89E5D2}"/>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marL="0" marR="0" lvl="0" indent="0" algn="l" defTabSz="412750" rtl="0" eaLnBrk="1" fontAlgn="auto" latinLnBrk="0" hangingPunct="1">
              <a:lnSpc>
                <a:spcPct val="90000"/>
              </a:lnSpc>
              <a:spcBef>
                <a:spcPts val="0"/>
              </a:spcBef>
              <a:spcAft>
                <a:spcPts val="300"/>
              </a:spcAft>
              <a:buClrTx/>
              <a:buSzTx/>
              <a:buFontTx/>
              <a:buNone/>
              <a:tabLst/>
              <a:defRPr/>
            </a:pPr>
            <a:r>
              <a:rPr kumimoji="0" lang="da-DK" sz="900" b="0" i="0" u="none" strike="noStrike" cap="none" spc="0" normalizeH="0" baseline="0" noProof="1">
                <a:ln>
                  <a:noFill/>
                </a:ln>
                <a:solidFill>
                  <a:schemeClr val="tx1"/>
                </a:solidFill>
                <a:effectLst/>
                <a:uFillTx/>
                <a:latin typeface="Arial" charset="0"/>
                <a:ea typeface="+mn-ea"/>
                <a:cs typeface="Arial" panose="020B0604020202020204" pitchFamily="34" charset="0"/>
                <a:sym typeface="Inter"/>
              </a:rPr>
              <a:t>M:\Fotos\Powerpoint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7" name="Billede 25">
            <a:extLst>
              <a:ext uri="{FF2B5EF4-FFF2-40B4-BE49-F238E27FC236}">
                <a16:creationId xmlns:a16="http://schemas.microsoft.com/office/drawing/2014/main" id="{ED871E23-221A-E6B9-D482-6EF1B0540EB6}"/>
              </a:ext>
            </a:extLst>
          </p:cNvPr>
          <p:cNvPicPr>
            <a:picLocks noChangeAspect="1"/>
          </p:cNvPicPr>
          <p:nvPr/>
        </p:nvPicPr>
        <p:blipFill>
          <a:blip r:embed="rId4"/>
          <a:stretch>
            <a:fillRect/>
          </a:stretch>
        </p:blipFill>
        <p:spPr>
          <a:xfrm>
            <a:off x="-472805" y="246646"/>
            <a:ext cx="360000" cy="385115"/>
          </a:xfrm>
          <a:prstGeom prst="rect">
            <a:avLst/>
          </a:prstGeom>
        </p:spPr>
      </p:pic>
      <p:pic>
        <p:nvPicPr>
          <p:cNvPr id="8" name="Billede 36">
            <a:extLst>
              <a:ext uri="{FF2B5EF4-FFF2-40B4-BE49-F238E27FC236}">
                <a16:creationId xmlns:a16="http://schemas.microsoft.com/office/drawing/2014/main" id="{90538F6E-6B17-DB92-60A8-64FA5DAFA04B}"/>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9" name="Billede 37">
            <a:extLst>
              <a:ext uri="{FF2B5EF4-FFF2-40B4-BE49-F238E27FC236}">
                <a16:creationId xmlns:a16="http://schemas.microsoft.com/office/drawing/2014/main" id="{35A2C7E8-4BEA-8CCE-4464-C1279EAE01B9}"/>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2" name="Grafik 1">
            <a:extLst>
              <a:ext uri="{FF2B5EF4-FFF2-40B4-BE49-F238E27FC236}">
                <a16:creationId xmlns:a16="http://schemas.microsoft.com/office/drawing/2014/main" id="{0FE71A3C-0AA0-6E31-B240-33617BA6E3EE}"/>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9142" y="5936036"/>
            <a:ext cx="1078582" cy="739028"/>
          </a:xfrm>
          <a:prstGeom prst="rect">
            <a:avLst/>
          </a:prstGeom>
        </p:spPr>
      </p:pic>
      <p:sp>
        <p:nvSpPr>
          <p:cNvPr id="6" name="Text Box 48">
            <a:extLst>
              <a:ext uri="{FF2B5EF4-FFF2-40B4-BE49-F238E27FC236}">
                <a16:creationId xmlns:a16="http://schemas.microsoft.com/office/drawing/2014/main" id="{17942538-AC0B-49E6-AC61-23F183280155}"/>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marL="0" marR="0" lvl="0" indent="0" algn="l" defTabSz="412750" rtl="0" eaLnBrk="1" fontAlgn="auto" latinLnBrk="0" hangingPunct="1">
              <a:lnSpc>
                <a:spcPct val="90000"/>
              </a:lnSpc>
              <a:spcBef>
                <a:spcPts val="0"/>
              </a:spcBef>
              <a:spcAft>
                <a:spcPts val="300"/>
              </a:spcAft>
              <a:buClrTx/>
              <a:buSzTx/>
              <a:buFontTx/>
              <a:buNone/>
              <a:tabLst/>
              <a:defRPr/>
            </a:pPr>
            <a:r>
              <a:rPr kumimoji="0" lang="da-DK" sz="900" b="0" i="0" u="none" strike="noStrike" cap="none" spc="0" normalizeH="0" baseline="0" noProof="1">
                <a:ln>
                  <a:noFill/>
                </a:ln>
                <a:solidFill>
                  <a:schemeClr val="tx1"/>
                </a:solidFill>
                <a:effectLst/>
                <a:uFillTx/>
                <a:latin typeface="Arial" charset="0"/>
                <a:ea typeface="+mn-ea"/>
                <a:cs typeface="Arial" panose="020B0604020202020204" pitchFamily="34" charset="0"/>
                <a:sym typeface="Inter"/>
              </a:rPr>
              <a:t>M:\Fotos\Powerpoint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0" name="Billede 25">
            <a:extLst>
              <a:ext uri="{FF2B5EF4-FFF2-40B4-BE49-F238E27FC236}">
                <a16:creationId xmlns:a16="http://schemas.microsoft.com/office/drawing/2014/main" id="{8578A28A-03F4-CFEE-BE9B-B4BB53112BDE}"/>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CF45CFCF-4F78-CB4F-5332-CEB59C3799F6}"/>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8" name="Billede 37">
            <a:extLst>
              <a:ext uri="{FF2B5EF4-FFF2-40B4-BE49-F238E27FC236}">
                <a16:creationId xmlns:a16="http://schemas.microsoft.com/office/drawing/2014/main" id="{B16D0F57-B6D9-47EC-4020-E816086756E1}"/>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4280639215"/>
      </p:ext>
    </p:extLst>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Titel og tekst">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520" y="1012924"/>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noProof="0" dirty="0"/>
              <a:t>Overskrift	</a:t>
            </a:r>
          </a:p>
        </p:txBody>
      </p:sp>
      <p:sp>
        <p:nvSpPr>
          <p:cNvPr id="3" name="Pladsholder til tekst 2">
            <a:extLst>
              <a:ext uri="{FF2B5EF4-FFF2-40B4-BE49-F238E27FC236}">
                <a16:creationId xmlns:a16="http://schemas.microsoft.com/office/drawing/2014/main" id="{734005D5-500C-2547-B140-067EB39CC93C}"/>
              </a:ext>
            </a:extLst>
          </p:cNvPr>
          <p:cNvSpPr>
            <a:spLocks noGrp="1"/>
          </p:cNvSpPr>
          <p:nvPr>
            <p:ph type="body" sz="quarter" idx="10" hasCustomPrompt="1"/>
          </p:nvPr>
        </p:nvSpPr>
        <p:spPr>
          <a:xfrm>
            <a:off x="1013520" y="2194200"/>
            <a:ext cx="10158611" cy="3650400"/>
          </a:xfrm>
        </p:spPr>
        <p:txBody>
          <a:bodyPr anchor="t">
            <a:noAutofit/>
          </a:bodyPr>
          <a:lstStyle>
            <a:lvl1pPr marL="0" indent="0">
              <a:lnSpc>
                <a:spcPct val="100000"/>
              </a:lnSpc>
              <a:buNone/>
              <a:defRPr sz="1800">
                <a:solidFill>
                  <a:schemeClr val="tx1"/>
                </a:solidFill>
              </a:defRPr>
            </a:lvl1pPr>
            <a:lvl2pPr marL="317500" indent="0">
              <a:lnSpc>
                <a:spcPct val="100000"/>
              </a:lnSpc>
              <a:buNone/>
              <a:defRPr sz="1600"/>
            </a:lvl2pPr>
            <a:lvl3pPr marL="635000" indent="0">
              <a:lnSpc>
                <a:spcPct val="100000"/>
              </a:lnSpc>
              <a:buNone/>
              <a:defRPr sz="1400"/>
            </a:lvl3pPr>
            <a:lvl4pPr marL="952500" indent="0">
              <a:lnSpc>
                <a:spcPct val="100000"/>
              </a:lnSpc>
              <a:buNone/>
              <a:defRPr sz="1800"/>
            </a:lvl4pPr>
            <a:lvl5pPr marL="1270000" indent="0">
              <a:lnSpc>
                <a:spcPct val="100000"/>
              </a:lnSpc>
              <a:buNone/>
              <a:defRPr sz="1800"/>
            </a:lvl5pPr>
          </a:lstStyle>
          <a:p>
            <a:pPr lvl="0"/>
            <a:r>
              <a:rPr lang="da-DK" noProof="0" dirty="0"/>
              <a:t>Tekst</a:t>
            </a:r>
          </a:p>
        </p:txBody>
      </p:sp>
    </p:spTree>
    <p:extLst>
      <p:ext uri="{BB962C8B-B14F-4D97-AF65-F5344CB8AC3E}">
        <p14:creationId xmlns:p14="http://schemas.microsoft.com/office/powerpoint/2010/main" val="2363253764"/>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el, punktopstilling rødt V, og indhold">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400" y="1013400"/>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dirty="0"/>
              <a:t>Overskrift	</a:t>
            </a:r>
            <a:endParaRPr dirty="0"/>
          </a:p>
        </p:txBody>
      </p:sp>
      <p:pic>
        <p:nvPicPr>
          <p:cNvPr id="8" name="Grafik 7">
            <a:extLst>
              <a:ext uri="{FF2B5EF4-FFF2-40B4-BE49-F238E27FC236}">
                <a16:creationId xmlns:a16="http://schemas.microsoft.com/office/drawing/2014/main" id="{F6F6B6B0-61C0-3541-9DE1-2AC08F22602A}"/>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Pladsholder til tekst 2">
            <a:extLst>
              <a:ext uri="{FF2B5EF4-FFF2-40B4-BE49-F238E27FC236}">
                <a16:creationId xmlns:a16="http://schemas.microsoft.com/office/drawing/2014/main" id="{5A10D5FA-E346-67ED-328D-AE1603A7F620}"/>
              </a:ext>
            </a:extLst>
          </p:cNvPr>
          <p:cNvSpPr>
            <a:spLocks noGrp="1"/>
          </p:cNvSpPr>
          <p:nvPr>
            <p:ph type="body" sz="quarter" idx="10" hasCustomPrompt="1"/>
          </p:nvPr>
        </p:nvSpPr>
        <p:spPr>
          <a:xfrm>
            <a:off x="1013520" y="2194672"/>
            <a:ext cx="4842000" cy="3650404"/>
          </a:xfrm>
        </p:spPr>
        <p:txBody>
          <a:bodyPr anchor="t">
            <a:noAutofit/>
          </a:bodyPr>
          <a:lstStyle>
            <a:lvl1pPr marL="2857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800">
                <a:solidFill>
                  <a:schemeClr val="tx1"/>
                </a:solidFill>
              </a:defRPr>
            </a:lvl1pPr>
            <a:lvl2pPr marL="6032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600">
                <a:solidFill>
                  <a:schemeClr val="tx1"/>
                </a:solidFill>
              </a:defRPr>
            </a:lvl2pPr>
            <a:lvl3pPr marL="9207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400">
                <a:solidFill>
                  <a:schemeClr val="tx1"/>
                </a:solidFill>
              </a:defRPr>
            </a:lvl3pPr>
            <a:lvl4pPr marL="12382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200">
                <a:solidFill>
                  <a:schemeClr val="tx1"/>
                </a:solidFill>
              </a:defRPr>
            </a:lvl4pPr>
            <a:lvl5pPr marL="15557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000">
                <a:solidFill>
                  <a:schemeClr val="tx1"/>
                </a:solidFill>
              </a:defRPr>
            </a:lvl5pPr>
          </a:lstStyle>
          <a:p>
            <a:pPr lvl="0"/>
            <a:r>
              <a:rPr lang="da-DK" dirty="0"/>
              <a:t>Tekst</a:t>
            </a:r>
          </a:p>
          <a:p>
            <a:pPr lvl="1"/>
            <a:r>
              <a:rPr lang="da-DK" dirty="0"/>
              <a:t>Andet niveau</a:t>
            </a:r>
          </a:p>
          <a:p>
            <a:pPr lvl="2"/>
            <a:r>
              <a:rPr lang="da-DK" dirty="0"/>
              <a:t>Tredje niveau</a:t>
            </a:r>
          </a:p>
          <a:p>
            <a:pPr lvl="3"/>
            <a:r>
              <a:rPr lang="da-DK" dirty="0"/>
              <a:t>Fjerde niveau</a:t>
            </a:r>
          </a:p>
          <a:p>
            <a:pPr lvl="4"/>
            <a:r>
              <a:rPr lang="da-DK" dirty="0"/>
              <a:t>Femte niveau</a:t>
            </a:r>
          </a:p>
        </p:txBody>
      </p:sp>
      <p:sp>
        <p:nvSpPr>
          <p:cNvPr id="3" name="Pladsholder til indhold 2">
            <a:extLst>
              <a:ext uri="{FF2B5EF4-FFF2-40B4-BE49-F238E27FC236}">
                <a16:creationId xmlns:a16="http://schemas.microsoft.com/office/drawing/2014/main" id="{6E18D1A8-023A-45A8-5FC3-68AAC943CBAA}"/>
              </a:ext>
            </a:extLst>
          </p:cNvPr>
          <p:cNvSpPr>
            <a:spLocks noGrp="1"/>
          </p:cNvSpPr>
          <p:nvPr>
            <p:ph sz="quarter" idx="11" hasCustomPrompt="1"/>
          </p:nvPr>
        </p:nvSpPr>
        <p:spPr>
          <a:xfrm>
            <a:off x="6336481" y="2194200"/>
            <a:ext cx="4842694" cy="3650400"/>
          </a:xfrm>
        </p:spPr>
        <p:txBody>
          <a:bodyPr anchor="t">
            <a:noAutofit/>
          </a:bodyPr>
          <a:lstStyle>
            <a:lvl1pPr marL="0" indent="0">
              <a:lnSpc>
                <a:spcPct val="100000"/>
              </a:lnSpc>
              <a:buNone/>
              <a:defRPr sz="1800">
                <a:solidFill>
                  <a:schemeClr val="tx1"/>
                </a:solidFill>
              </a:defRPr>
            </a:lvl1pPr>
            <a:lvl2pPr marL="317500" indent="0">
              <a:lnSpc>
                <a:spcPct val="100000"/>
              </a:lnSpc>
              <a:buNone/>
              <a:defRPr sz="1800"/>
            </a:lvl2pPr>
            <a:lvl3pPr marL="635000" indent="0">
              <a:lnSpc>
                <a:spcPct val="100000"/>
              </a:lnSpc>
              <a:buNone/>
              <a:defRPr sz="1800"/>
            </a:lvl3pPr>
            <a:lvl4pPr marL="952500" indent="0">
              <a:lnSpc>
                <a:spcPct val="100000"/>
              </a:lnSpc>
              <a:buNone/>
              <a:defRPr sz="1800"/>
            </a:lvl4pPr>
            <a:lvl5pPr marL="1270000" indent="0">
              <a:lnSpc>
                <a:spcPct val="100000"/>
              </a:lnSpc>
              <a:buNone/>
              <a:defRPr sz="1800"/>
            </a:lvl5pPr>
          </a:lstStyle>
          <a:p>
            <a:pPr lvl="0"/>
            <a:r>
              <a:rPr lang="da-DK" dirty="0"/>
              <a:t>Tekst</a:t>
            </a:r>
          </a:p>
        </p:txBody>
      </p:sp>
      <p:pic>
        <p:nvPicPr>
          <p:cNvPr id="4" name="Grafik 3">
            <a:extLst>
              <a:ext uri="{FF2B5EF4-FFF2-40B4-BE49-F238E27FC236}">
                <a16:creationId xmlns:a16="http://schemas.microsoft.com/office/drawing/2014/main" id="{6C89408E-FCB7-2E70-B571-A9D208EAA2CE}"/>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1719165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Højrebillede + tekst, rød">
    <p:bg>
      <p:bgPr>
        <a:solidFill>
          <a:srgbClr val="BF1D30"/>
        </a:solidFill>
        <a:effectLst/>
      </p:bgPr>
    </p:bg>
    <p:spTree>
      <p:nvGrpSpPr>
        <p:cNvPr id="1" name=""/>
        <p:cNvGrpSpPr/>
        <p:nvPr/>
      </p:nvGrpSpPr>
      <p:grpSpPr>
        <a:xfrm>
          <a:off x="0" y="0"/>
          <a:ext cx="0" cy="0"/>
          <a:chOff x="0" y="0"/>
          <a:chExt cx="0" cy="0"/>
        </a:xfrm>
      </p:grpSpPr>
      <p:sp>
        <p:nvSpPr>
          <p:cNvPr id="3" name="Shape 39"/>
          <p:cNvSpPr>
            <a:spLocks noGrp="1"/>
          </p:cNvSpPr>
          <p:nvPr>
            <p:ph type="pic" sz="quarter" idx="13" hasCustomPrompt="1"/>
          </p:nvPr>
        </p:nvSpPr>
        <p:spPr>
          <a:xfrm>
            <a:off x="5586198" y="0"/>
            <a:ext cx="6605802" cy="6858000"/>
          </a:xfrm>
          <a:prstGeom prst="rect">
            <a:avLst/>
          </a:prstGeom>
          <a:solidFill>
            <a:schemeClr val="bg1">
              <a:lumMod val="95000"/>
            </a:schemeClr>
          </a:solidFill>
        </p:spPr>
        <p:txBody>
          <a:bodyPr lIns="91439" tIns="45719" rIns="91439" bIns="45719" anchor="t">
            <a:noAutofit/>
          </a:bodyPr>
          <a:lstStyle>
            <a:lvl1pPr marL="0" indent="0">
              <a:buFontTx/>
              <a:buNone/>
              <a:defRPr b="0" i="0" baseline="0">
                <a:latin typeface="Inter" panose="020B0502030000000004" pitchFamily="34" charset="0"/>
                <a:ea typeface="Inter" panose="020B0502030000000004" pitchFamily="34" charset="0"/>
              </a:defRPr>
            </a:lvl1pPr>
          </a:lstStyle>
          <a:p>
            <a:r>
              <a:rPr lang="da-DK" noProof="0" dirty="0"/>
              <a:t>Billede</a:t>
            </a:r>
          </a:p>
        </p:txBody>
      </p:sp>
      <p:sp>
        <p:nvSpPr>
          <p:cNvPr id="4" name="Pladsholder til tekst 2">
            <a:extLst>
              <a:ext uri="{FF2B5EF4-FFF2-40B4-BE49-F238E27FC236}">
                <a16:creationId xmlns:a16="http://schemas.microsoft.com/office/drawing/2014/main" id="{82BECF1A-E566-764A-8530-25CC511C9FD8}"/>
              </a:ext>
            </a:extLst>
          </p:cNvPr>
          <p:cNvSpPr>
            <a:spLocks noGrp="1"/>
          </p:cNvSpPr>
          <p:nvPr>
            <p:ph type="body" sz="quarter" idx="14" hasCustomPrompt="1"/>
          </p:nvPr>
        </p:nvSpPr>
        <p:spPr>
          <a:xfrm>
            <a:off x="550069" y="2731168"/>
            <a:ext cx="4524851" cy="3428332"/>
          </a:xfrm>
        </p:spPr>
        <p:txBody>
          <a:bodyPr anchor="t">
            <a:noAutofit/>
          </a:bodyPr>
          <a:lstStyle>
            <a:lvl1pPr marL="0" indent="0">
              <a:lnSpc>
                <a:spcPct val="100000"/>
              </a:lnSpc>
              <a:buFontTx/>
              <a:buNone/>
              <a:defRPr sz="1800">
                <a:solidFill>
                  <a:schemeClr val="bg1"/>
                </a:solidFill>
              </a:defRPr>
            </a:lvl1pPr>
            <a:lvl2pPr marL="317500" indent="0">
              <a:lnSpc>
                <a:spcPct val="100000"/>
              </a:lnSpc>
              <a:buFontTx/>
              <a:buNone/>
              <a:defRPr sz="1800">
                <a:solidFill>
                  <a:srgbClr val="FFFFFF"/>
                </a:solidFill>
              </a:defRPr>
            </a:lvl2pPr>
            <a:lvl3pPr marL="635000" indent="0">
              <a:lnSpc>
                <a:spcPct val="100000"/>
              </a:lnSpc>
              <a:buFontTx/>
              <a:buNone/>
              <a:defRPr sz="1800">
                <a:solidFill>
                  <a:srgbClr val="FFFFFF"/>
                </a:solidFill>
              </a:defRPr>
            </a:lvl3pPr>
            <a:lvl4pPr marL="952500" indent="0">
              <a:lnSpc>
                <a:spcPct val="100000"/>
              </a:lnSpc>
              <a:buFontTx/>
              <a:buNone/>
              <a:defRPr sz="1800">
                <a:solidFill>
                  <a:srgbClr val="FFFFFF"/>
                </a:solidFill>
              </a:defRPr>
            </a:lvl4pPr>
            <a:lvl5pPr marL="1270000" indent="0">
              <a:lnSpc>
                <a:spcPct val="100000"/>
              </a:lnSpc>
              <a:buFontTx/>
              <a:buNone/>
              <a:defRPr sz="1800">
                <a:solidFill>
                  <a:srgbClr val="FFFFFF"/>
                </a:solidFill>
              </a:defRPr>
            </a:lvl5pPr>
          </a:lstStyle>
          <a:p>
            <a:pPr lvl="0"/>
            <a:r>
              <a:rPr lang="da-DK" noProof="0" dirty="0"/>
              <a:t>Tekst</a:t>
            </a:r>
          </a:p>
        </p:txBody>
      </p:sp>
      <p:sp>
        <p:nvSpPr>
          <p:cNvPr id="2" name="Titel 1"/>
          <p:cNvSpPr>
            <a:spLocks noGrp="1"/>
          </p:cNvSpPr>
          <p:nvPr>
            <p:ph type="title" hasCustomPrompt="1"/>
          </p:nvPr>
        </p:nvSpPr>
        <p:spPr>
          <a:xfrm>
            <a:off x="550069" y="431800"/>
            <a:ext cx="4524851" cy="2123742"/>
          </a:xfrm>
        </p:spPr>
        <p:txBody>
          <a:bodyPr/>
          <a:lstStyle>
            <a:lvl1pPr>
              <a:defRPr>
                <a:solidFill>
                  <a:schemeClr val="bg1"/>
                </a:solidFill>
              </a:defRPr>
            </a:lvl1pPr>
          </a:lstStyle>
          <a:p>
            <a:r>
              <a:rPr lang="da-DK" dirty="0"/>
              <a:t>Overskrift</a:t>
            </a:r>
          </a:p>
        </p:txBody>
      </p:sp>
      <p:sp>
        <p:nvSpPr>
          <p:cNvPr id="15"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6" name="Billede 25"/>
          <p:cNvPicPr>
            <a:picLocks noChangeAspect="1"/>
          </p:cNvPicPr>
          <p:nvPr/>
        </p:nvPicPr>
        <p:blipFill>
          <a:blip r:embed="rId2"/>
          <a:stretch>
            <a:fillRect/>
          </a:stretch>
        </p:blipFill>
        <p:spPr>
          <a:xfrm>
            <a:off x="-472805" y="246646"/>
            <a:ext cx="360000" cy="385115"/>
          </a:xfrm>
          <a:prstGeom prst="rect">
            <a:avLst/>
          </a:prstGeom>
        </p:spPr>
      </p:pic>
      <p:pic>
        <p:nvPicPr>
          <p:cNvPr id="17" name="Billede 36"/>
          <p:cNvPicPr>
            <a:picLocks noChangeAspect="1"/>
          </p:cNvPicPr>
          <p:nvPr/>
        </p:nvPicPr>
        <p:blipFill>
          <a:blip r:embed="rId3"/>
          <a:stretch>
            <a:fillRect/>
          </a:stretch>
        </p:blipFill>
        <p:spPr>
          <a:xfrm>
            <a:off x="-472805" y="1125489"/>
            <a:ext cx="360000" cy="343255"/>
          </a:xfrm>
          <a:prstGeom prst="rect">
            <a:avLst/>
          </a:prstGeom>
        </p:spPr>
      </p:pic>
      <p:pic>
        <p:nvPicPr>
          <p:cNvPr id="18" name="Billede 37"/>
          <p:cNvPicPr>
            <a:picLocks noChangeAspect="1"/>
          </p:cNvPicPr>
          <p:nvPr/>
        </p:nvPicPr>
        <p:blipFill>
          <a:blip r:embed="rId4"/>
          <a:stretch>
            <a:fillRect/>
          </a:stretch>
        </p:blipFill>
        <p:spPr>
          <a:xfrm>
            <a:off x="-472805" y="1893415"/>
            <a:ext cx="360000" cy="369231"/>
          </a:xfrm>
          <a:prstGeom prst="rect">
            <a:avLst/>
          </a:prstGeom>
        </p:spPr>
      </p:pic>
      <p:sp>
        <p:nvSpPr>
          <p:cNvPr id="5" name="Text Box 48">
            <a:extLst>
              <a:ext uri="{FF2B5EF4-FFF2-40B4-BE49-F238E27FC236}">
                <a16:creationId xmlns:a16="http://schemas.microsoft.com/office/drawing/2014/main" id="{1132204F-1F75-4691-4619-59F1FAC72631}"/>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6" name="Billede 25">
            <a:extLst>
              <a:ext uri="{FF2B5EF4-FFF2-40B4-BE49-F238E27FC236}">
                <a16:creationId xmlns:a16="http://schemas.microsoft.com/office/drawing/2014/main" id="{C8CF85E4-D2E5-9B16-A084-221552AB3A7A}"/>
              </a:ext>
            </a:extLst>
          </p:cNvPr>
          <p:cNvPicPr>
            <a:picLocks noChangeAspect="1"/>
          </p:cNvPicPr>
          <p:nvPr/>
        </p:nvPicPr>
        <p:blipFill>
          <a:blip r:embed="rId2"/>
          <a:stretch>
            <a:fillRect/>
          </a:stretch>
        </p:blipFill>
        <p:spPr>
          <a:xfrm>
            <a:off x="-472805" y="246646"/>
            <a:ext cx="360000" cy="385115"/>
          </a:xfrm>
          <a:prstGeom prst="rect">
            <a:avLst/>
          </a:prstGeom>
        </p:spPr>
      </p:pic>
      <p:pic>
        <p:nvPicPr>
          <p:cNvPr id="7" name="Billede 36">
            <a:extLst>
              <a:ext uri="{FF2B5EF4-FFF2-40B4-BE49-F238E27FC236}">
                <a16:creationId xmlns:a16="http://schemas.microsoft.com/office/drawing/2014/main" id="{3EA335CB-072C-71F1-7300-80AE43EC0385}"/>
              </a:ext>
            </a:extLst>
          </p:cNvPr>
          <p:cNvPicPr>
            <a:picLocks noChangeAspect="1"/>
          </p:cNvPicPr>
          <p:nvPr/>
        </p:nvPicPr>
        <p:blipFill>
          <a:blip r:embed="rId3"/>
          <a:stretch>
            <a:fillRect/>
          </a:stretch>
        </p:blipFill>
        <p:spPr>
          <a:xfrm>
            <a:off x="-472805" y="1125489"/>
            <a:ext cx="360000" cy="343255"/>
          </a:xfrm>
          <a:prstGeom prst="rect">
            <a:avLst/>
          </a:prstGeom>
        </p:spPr>
      </p:pic>
      <p:pic>
        <p:nvPicPr>
          <p:cNvPr id="8" name="Billede 37">
            <a:extLst>
              <a:ext uri="{FF2B5EF4-FFF2-40B4-BE49-F238E27FC236}">
                <a16:creationId xmlns:a16="http://schemas.microsoft.com/office/drawing/2014/main" id="{E6ECE366-C5EC-4150-84C0-09D19963D352}"/>
              </a:ext>
            </a:extLst>
          </p:cNvPr>
          <p:cNvPicPr>
            <a:picLocks noChangeAspect="1"/>
          </p:cNvPicPr>
          <p:nvPr/>
        </p:nvPicPr>
        <p:blipFill>
          <a:blip r:embed="rId4"/>
          <a:stretch>
            <a:fillRect/>
          </a:stretch>
        </p:blipFill>
        <p:spPr>
          <a:xfrm>
            <a:off x="-472805" y="1893415"/>
            <a:ext cx="360000" cy="369231"/>
          </a:xfrm>
          <a:prstGeom prst="rect">
            <a:avLst/>
          </a:prstGeom>
        </p:spPr>
      </p:pic>
      <p:sp>
        <p:nvSpPr>
          <p:cNvPr id="9" name="Text Box 48">
            <a:extLst>
              <a:ext uri="{FF2B5EF4-FFF2-40B4-BE49-F238E27FC236}">
                <a16:creationId xmlns:a16="http://schemas.microsoft.com/office/drawing/2014/main" id="{2E1F27ED-BA06-247E-CD32-FC1D3CCA3EE0}"/>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0" name="Billede 25">
            <a:extLst>
              <a:ext uri="{FF2B5EF4-FFF2-40B4-BE49-F238E27FC236}">
                <a16:creationId xmlns:a16="http://schemas.microsoft.com/office/drawing/2014/main" id="{FE2A60CF-4AF0-4BD0-D12A-E953A96A59C8}"/>
              </a:ext>
            </a:extLst>
          </p:cNvPr>
          <p:cNvPicPr>
            <a:picLocks noChangeAspect="1"/>
          </p:cNvPicPr>
          <p:nvPr userDrawn="1"/>
        </p:nvPicPr>
        <p:blipFill>
          <a:blip r:embed="rId2"/>
          <a:stretch>
            <a:fillRect/>
          </a:stretch>
        </p:blipFill>
        <p:spPr>
          <a:xfrm>
            <a:off x="-472805" y="246646"/>
            <a:ext cx="360000" cy="385115"/>
          </a:xfrm>
          <a:prstGeom prst="rect">
            <a:avLst/>
          </a:prstGeom>
        </p:spPr>
      </p:pic>
      <p:pic>
        <p:nvPicPr>
          <p:cNvPr id="11" name="Billede 36">
            <a:extLst>
              <a:ext uri="{FF2B5EF4-FFF2-40B4-BE49-F238E27FC236}">
                <a16:creationId xmlns:a16="http://schemas.microsoft.com/office/drawing/2014/main" id="{478B2C41-797D-0EAE-C276-3E7CE60B9211}"/>
              </a:ext>
            </a:extLst>
          </p:cNvPr>
          <p:cNvPicPr>
            <a:picLocks noChangeAspect="1"/>
          </p:cNvPicPr>
          <p:nvPr userDrawn="1"/>
        </p:nvPicPr>
        <p:blipFill>
          <a:blip r:embed="rId3"/>
          <a:stretch>
            <a:fillRect/>
          </a:stretch>
        </p:blipFill>
        <p:spPr>
          <a:xfrm>
            <a:off x="-472805" y="1125489"/>
            <a:ext cx="360000" cy="343255"/>
          </a:xfrm>
          <a:prstGeom prst="rect">
            <a:avLst/>
          </a:prstGeom>
        </p:spPr>
      </p:pic>
      <p:pic>
        <p:nvPicPr>
          <p:cNvPr id="12" name="Billede 37">
            <a:extLst>
              <a:ext uri="{FF2B5EF4-FFF2-40B4-BE49-F238E27FC236}">
                <a16:creationId xmlns:a16="http://schemas.microsoft.com/office/drawing/2014/main" id="{3490CB63-1617-02E5-914C-FEDE6DEFEBC1}"/>
              </a:ext>
            </a:extLst>
          </p:cNvPr>
          <p:cNvPicPr>
            <a:picLocks noChangeAspect="1"/>
          </p:cNvPicPr>
          <p:nvPr userDrawn="1"/>
        </p:nvPicPr>
        <p:blipFill>
          <a:blip r:embed="rId4"/>
          <a:stretch>
            <a:fillRect/>
          </a:stretch>
        </p:blipFill>
        <p:spPr>
          <a:xfrm>
            <a:off x="-472805" y="1893415"/>
            <a:ext cx="360000" cy="369231"/>
          </a:xfrm>
          <a:prstGeom prst="rect">
            <a:avLst/>
          </a:prstGeom>
        </p:spPr>
      </p:pic>
    </p:spTree>
    <p:extLst>
      <p:ext uri="{BB962C8B-B14F-4D97-AF65-F5344CB8AC3E}">
        <p14:creationId xmlns:p14="http://schemas.microsoft.com/office/powerpoint/2010/main" val="3639149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Højrebillede + tekst, blå">
    <p:bg>
      <p:bgPr>
        <a:solidFill>
          <a:srgbClr val="004F9B"/>
        </a:solidFill>
        <a:effectLst/>
      </p:bgPr>
    </p:bg>
    <p:spTree>
      <p:nvGrpSpPr>
        <p:cNvPr id="1" name=""/>
        <p:cNvGrpSpPr/>
        <p:nvPr/>
      </p:nvGrpSpPr>
      <p:grpSpPr>
        <a:xfrm>
          <a:off x="0" y="0"/>
          <a:ext cx="0" cy="0"/>
          <a:chOff x="0" y="0"/>
          <a:chExt cx="0" cy="0"/>
        </a:xfrm>
      </p:grpSpPr>
      <p:sp>
        <p:nvSpPr>
          <p:cNvPr id="3" name="Shape 39"/>
          <p:cNvSpPr>
            <a:spLocks noGrp="1"/>
          </p:cNvSpPr>
          <p:nvPr>
            <p:ph type="pic" sz="quarter" idx="13" hasCustomPrompt="1"/>
          </p:nvPr>
        </p:nvSpPr>
        <p:spPr>
          <a:xfrm>
            <a:off x="5586198" y="0"/>
            <a:ext cx="6605802" cy="6858000"/>
          </a:xfrm>
          <a:prstGeom prst="rect">
            <a:avLst/>
          </a:prstGeom>
          <a:solidFill>
            <a:schemeClr val="bg1">
              <a:lumMod val="95000"/>
            </a:schemeClr>
          </a:solidFill>
        </p:spPr>
        <p:txBody>
          <a:bodyPr lIns="91439" tIns="45719" rIns="91439" bIns="45719" anchor="t">
            <a:noAutofit/>
          </a:bodyPr>
          <a:lstStyle>
            <a:lvl1pPr marL="0" indent="0">
              <a:buFontTx/>
              <a:buNone/>
              <a:defRPr b="0" i="0" baseline="0">
                <a:latin typeface="Inter" panose="020B0502030000000004" pitchFamily="34" charset="0"/>
                <a:ea typeface="Inter" panose="020B0502030000000004" pitchFamily="34" charset="0"/>
              </a:defRPr>
            </a:lvl1pPr>
          </a:lstStyle>
          <a:p>
            <a:r>
              <a:rPr lang="da-DK" noProof="0" dirty="0"/>
              <a:t>Billede</a:t>
            </a:r>
          </a:p>
        </p:txBody>
      </p:sp>
      <p:sp>
        <p:nvSpPr>
          <p:cNvPr id="4" name="Pladsholder til tekst 2">
            <a:extLst>
              <a:ext uri="{FF2B5EF4-FFF2-40B4-BE49-F238E27FC236}">
                <a16:creationId xmlns:a16="http://schemas.microsoft.com/office/drawing/2014/main" id="{82BECF1A-E566-764A-8530-25CC511C9FD8}"/>
              </a:ext>
            </a:extLst>
          </p:cNvPr>
          <p:cNvSpPr>
            <a:spLocks noGrp="1"/>
          </p:cNvSpPr>
          <p:nvPr>
            <p:ph type="body" sz="quarter" idx="14" hasCustomPrompt="1"/>
          </p:nvPr>
        </p:nvSpPr>
        <p:spPr>
          <a:xfrm>
            <a:off x="550069" y="2731168"/>
            <a:ext cx="4448651" cy="3277747"/>
          </a:xfrm>
        </p:spPr>
        <p:txBody>
          <a:bodyPr anchor="t">
            <a:noAutofit/>
          </a:bodyPr>
          <a:lstStyle>
            <a:lvl1pPr marL="0" indent="0">
              <a:lnSpc>
                <a:spcPct val="100000"/>
              </a:lnSpc>
              <a:buFontTx/>
              <a:buNone/>
              <a:defRPr sz="1800">
                <a:solidFill>
                  <a:schemeClr val="bg1"/>
                </a:solidFill>
              </a:defRPr>
            </a:lvl1pPr>
            <a:lvl2pPr marL="317500" indent="0">
              <a:lnSpc>
                <a:spcPct val="100000"/>
              </a:lnSpc>
              <a:buFontTx/>
              <a:buNone/>
              <a:defRPr sz="1800">
                <a:solidFill>
                  <a:srgbClr val="FFFFFF"/>
                </a:solidFill>
              </a:defRPr>
            </a:lvl2pPr>
            <a:lvl3pPr marL="635000" indent="0">
              <a:lnSpc>
                <a:spcPct val="100000"/>
              </a:lnSpc>
              <a:buFontTx/>
              <a:buNone/>
              <a:defRPr sz="1800">
                <a:solidFill>
                  <a:srgbClr val="FFFFFF"/>
                </a:solidFill>
              </a:defRPr>
            </a:lvl3pPr>
            <a:lvl4pPr marL="952500" indent="0">
              <a:lnSpc>
                <a:spcPct val="100000"/>
              </a:lnSpc>
              <a:buFontTx/>
              <a:buNone/>
              <a:defRPr sz="1800">
                <a:solidFill>
                  <a:srgbClr val="FFFFFF"/>
                </a:solidFill>
              </a:defRPr>
            </a:lvl4pPr>
            <a:lvl5pPr marL="1270000" indent="0">
              <a:lnSpc>
                <a:spcPct val="100000"/>
              </a:lnSpc>
              <a:buFontTx/>
              <a:buNone/>
              <a:defRPr sz="1800">
                <a:solidFill>
                  <a:srgbClr val="FFFFFF"/>
                </a:solidFill>
              </a:defRPr>
            </a:lvl5pPr>
          </a:lstStyle>
          <a:p>
            <a:pPr lvl="0"/>
            <a:r>
              <a:rPr lang="da-DK" noProof="0" dirty="0"/>
              <a:t>Tekst</a:t>
            </a:r>
          </a:p>
        </p:txBody>
      </p:sp>
      <p:sp>
        <p:nvSpPr>
          <p:cNvPr id="2" name="Titel 1"/>
          <p:cNvSpPr>
            <a:spLocks noGrp="1"/>
          </p:cNvSpPr>
          <p:nvPr>
            <p:ph type="title" hasCustomPrompt="1"/>
          </p:nvPr>
        </p:nvSpPr>
        <p:spPr>
          <a:xfrm>
            <a:off x="550069" y="411731"/>
            <a:ext cx="4448651" cy="2167397"/>
          </a:xfrm>
        </p:spPr>
        <p:txBody>
          <a:bodyPr/>
          <a:lstStyle>
            <a:lvl1pPr>
              <a:defRPr>
                <a:solidFill>
                  <a:schemeClr val="bg1"/>
                </a:solidFill>
              </a:defRPr>
            </a:lvl1pPr>
          </a:lstStyle>
          <a:p>
            <a:r>
              <a:rPr lang="da-DK" dirty="0"/>
              <a:t>Overskrift</a:t>
            </a:r>
          </a:p>
        </p:txBody>
      </p:sp>
      <p:sp>
        <p:nvSpPr>
          <p:cNvPr id="15"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6" name="Billede 25"/>
          <p:cNvPicPr>
            <a:picLocks noChangeAspect="1"/>
          </p:cNvPicPr>
          <p:nvPr/>
        </p:nvPicPr>
        <p:blipFill>
          <a:blip r:embed="rId2"/>
          <a:stretch>
            <a:fillRect/>
          </a:stretch>
        </p:blipFill>
        <p:spPr>
          <a:xfrm>
            <a:off x="-472805" y="246646"/>
            <a:ext cx="360000" cy="385115"/>
          </a:xfrm>
          <a:prstGeom prst="rect">
            <a:avLst/>
          </a:prstGeom>
        </p:spPr>
      </p:pic>
      <p:pic>
        <p:nvPicPr>
          <p:cNvPr id="17" name="Billede 36"/>
          <p:cNvPicPr>
            <a:picLocks noChangeAspect="1"/>
          </p:cNvPicPr>
          <p:nvPr/>
        </p:nvPicPr>
        <p:blipFill>
          <a:blip r:embed="rId3"/>
          <a:stretch>
            <a:fillRect/>
          </a:stretch>
        </p:blipFill>
        <p:spPr>
          <a:xfrm>
            <a:off x="-472805" y="1125489"/>
            <a:ext cx="360000" cy="343255"/>
          </a:xfrm>
          <a:prstGeom prst="rect">
            <a:avLst/>
          </a:prstGeom>
        </p:spPr>
      </p:pic>
      <p:pic>
        <p:nvPicPr>
          <p:cNvPr id="18" name="Billede 37"/>
          <p:cNvPicPr>
            <a:picLocks noChangeAspect="1"/>
          </p:cNvPicPr>
          <p:nvPr/>
        </p:nvPicPr>
        <p:blipFill>
          <a:blip r:embed="rId4"/>
          <a:stretch>
            <a:fillRect/>
          </a:stretch>
        </p:blipFill>
        <p:spPr>
          <a:xfrm>
            <a:off x="-472805" y="1893415"/>
            <a:ext cx="360000" cy="369231"/>
          </a:xfrm>
          <a:prstGeom prst="rect">
            <a:avLst/>
          </a:prstGeom>
        </p:spPr>
      </p:pic>
      <p:sp>
        <p:nvSpPr>
          <p:cNvPr id="5" name="Text Box 48">
            <a:extLst>
              <a:ext uri="{FF2B5EF4-FFF2-40B4-BE49-F238E27FC236}">
                <a16:creationId xmlns:a16="http://schemas.microsoft.com/office/drawing/2014/main" id="{3E54049E-89C3-4AED-500B-07A48696B152}"/>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6" name="Billede 25">
            <a:extLst>
              <a:ext uri="{FF2B5EF4-FFF2-40B4-BE49-F238E27FC236}">
                <a16:creationId xmlns:a16="http://schemas.microsoft.com/office/drawing/2014/main" id="{8197943D-BD3F-5C0F-545A-334C188B12C6}"/>
              </a:ext>
            </a:extLst>
          </p:cNvPr>
          <p:cNvPicPr>
            <a:picLocks noChangeAspect="1"/>
          </p:cNvPicPr>
          <p:nvPr/>
        </p:nvPicPr>
        <p:blipFill>
          <a:blip r:embed="rId2"/>
          <a:stretch>
            <a:fillRect/>
          </a:stretch>
        </p:blipFill>
        <p:spPr>
          <a:xfrm>
            <a:off x="-472805" y="246646"/>
            <a:ext cx="360000" cy="385115"/>
          </a:xfrm>
          <a:prstGeom prst="rect">
            <a:avLst/>
          </a:prstGeom>
        </p:spPr>
      </p:pic>
      <p:pic>
        <p:nvPicPr>
          <p:cNvPr id="7" name="Billede 36">
            <a:extLst>
              <a:ext uri="{FF2B5EF4-FFF2-40B4-BE49-F238E27FC236}">
                <a16:creationId xmlns:a16="http://schemas.microsoft.com/office/drawing/2014/main" id="{070DE99C-EBBC-ABA2-9E2E-4F232CD8605D}"/>
              </a:ext>
            </a:extLst>
          </p:cNvPr>
          <p:cNvPicPr>
            <a:picLocks noChangeAspect="1"/>
          </p:cNvPicPr>
          <p:nvPr/>
        </p:nvPicPr>
        <p:blipFill>
          <a:blip r:embed="rId3"/>
          <a:stretch>
            <a:fillRect/>
          </a:stretch>
        </p:blipFill>
        <p:spPr>
          <a:xfrm>
            <a:off x="-472805" y="1125489"/>
            <a:ext cx="360000" cy="343255"/>
          </a:xfrm>
          <a:prstGeom prst="rect">
            <a:avLst/>
          </a:prstGeom>
        </p:spPr>
      </p:pic>
      <p:pic>
        <p:nvPicPr>
          <p:cNvPr id="8" name="Billede 37">
            <a:extLst>
              <a:ext uri="{FF2B5EF4-FFF2-40B4-BE49-F238E27FC236}">
                <a16:creationId xmlns:a16="http://schemas.microsoft.com/office/drawing/2014/main" id="{4DF71337-A0BA-EBE9-21EA-41AC31738958}"/>
              </a:ext>
            </a:extLst>
          </p:cNvPr>
          <p:cNvPicPr>
            <a:picLocks noChangeAspect="1"/>
          </p:cNvPicPr>
          <p:nvPr/>
        </p:nvPicPr>
        <p:blipFill>
          <a:blip r:embed="rId4"/>
          <a:stretch>
            <a:fillRect/>
          </a:stretch>
        </p:blipFill>
        <p:spPr>
          <a:xfrm>
            <a:off x="-472805" y="1893415"/>
            <a:ext cx="360000" cy="369231"/>
          </a:xfrm>
          <a:prstGeom prst="rect">
            <a:avLst/>
          </a:prstGeom>
        </p:spPr>
      </p:pic>
      <p:sp>
        <p:nvSpPr>
          <p:cNvPr id="9" name="Text Box 48">
            <a:extLst>
              <a:ext uri="{FF2B5EF4-FFF2-40B4-BE49-F238E27FC236}">
                <a16:creationId xmlns:a16="http://schemas.microsoft.com/office/drawing/2014/main" id="{FB8E2AB2-2470-F90B-BF9A-2ECB83E18275}"/>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0" name="Billede 25">
            <a:extLst>
              <a:ext uri="{FF2B5EF4-FFF2-40B4-BE49-F238E27FC236}">
                <a16:creationId xmlns:a16="http://schemas.microsoft.com/office/drawing/2014/main" id="{9247E966-D2FA-534B-320C-C85A9AEDE56F}"/>
              </a:ext>
            </a:extLst>
          </p:cNvPr>
          <p:cNvPicPr>
            <a:picLocks noChangeAspect="1"/>
          </p:cNvPicPr>
          <p:nvPr userDrawn="1"/>
        </p:nvPicPr>
        <p:blipFill>
          <a:blip r:embed="rId2"/>
          <a:stretch>
            <a:fillRect/>
          </a:stretch>
        </p:blipFill>
        <p:spPr>
          <a:xfrm>
            <a:off x="-472805" y="246646"/>
            <a:ext cx="360000" cy="385115"/>
          </a:xfrm>
          <a:prstGeom prst="rect">
            <a:avLst/>
          </a:prstGeom>
        </p:spPr>
      </p:pic>
      <p:pic>
        <p:nvPicPr>
          <p:cNvPr id="11" name="Billede 36">
            <a:extLst>
              <a:ext uri="{FF2B5EF4-FFF2-40B4-BE49-F238E27FC236}">
                <a16:creationId xmlns:a16="http://schemas.microsoft.com/office/drawing/2014/main" id="{0800E180-03BE-BC5D-1004-C71BE3A4C378}"/>
              </a:ext>
            </a:extLst>
          </p:cNvPr>
          <p:cNvPicPr>
            <a:picLocks noChangeAspect="1"/>
          </p:cNvPicPr>
          <p:nvPr userDrawn="1"/>
        </p:nvPicPr>
        <p:blipFill>
          <a:blip r:embed="rId3"/>
          <a:stretch>
            <a:fillRect/>
          </a:stretch>
        </p:blipFill>
        <p:spPr>
          <a:xfrm>
            <a:off x="-472805" y="1125489"/>
            <a:ext cx="360000" cy="343255"/>
          </a:xfrm>
          <a:prstGeom prst="rect">
            <a:avLst/>
          </a:prstGeom>
        </p:spPr>
      </p:pic>
      <p:pic>
        <p:nvPicPr>
          <p:cNvPr id="12" name="Billede 37">
            <a:extLst>
              <a:ext uri="{FF2B5EF4-FFF2-40B4-BE49-F238E27FC236}">
                <a16:creationId xmlns:a16="http://schemas.microsoft.com/office/drawing/2014/main" id="{589397B3-8D7E-42A4-77F4-D18DEC26C3EE}"/>
              </a:ext>
            </a:extLst>
          </p:cNvPr>
          <p:cNvPicPr>
            <a:picLocks noChangeAspect="1"/>
          </p:cNvPicPr>
          <p:nvPr userDrawn="1"/>
        </p:nvPicPr>
        <p:blipFill>
          <a:blip r:embed="rId4"/>
          <a:stretch>
            <a:fillRect/>
          </a:stretch>
        </p:blipFill>
        <p:spPr>
          <a:xfrm>
            <a:off x="-472805" y="1893415"/>
            <a:ext cx="360000" cy="369231"/>
          </a:xfrm>
          <a:prstGeom prst="rect">
            <a:avLst/>
          </a:prstGeom>
        </p:spPr>
      </p:pic>
    </p:spTree>
    <p:extLst>
      <p:ext uri="{BB962C8B-B14F-4D97-AF65-F5344CB8AC3E}">
        <p14:creationId xmlns:p14="http://schemas.microsoft.com/office/powerpoint/2010/main" val="3013307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Stort logo og tekst">
    <p:spTree>
      <p:nvGrpSpPr>
        <p:cNvPr id="1" name=""/>
        <p:cNvGrpSpPr/>
        <p:nvPr/>
      </p:nvGrpSpPr>
      <p:grpSpPr>
        <a:xfrm>
          <a:off x="0" y="0"/>
          <a:ext cx="0" cy="0"/>
          <a:chOff x="0" y="0"/>
          <a:chExt cx="0" cy="0"/>
        </a:xfrm>
      </p:grpSpPr>
      <p:pic>
        <p:nvPicPr>
          <p:cNvPr id="6" name="Billede 5">
            <a:extLst>
              <a:ext uri="{FF2B5EF4-FFF2-40B4-BE49-F238E27FC236}">
                <a16:creationId xmlns:a16="http://schemas.microsoft.com/office/drawing/2014/main" id="{2A4820CB-DDF5-0A4F-A393-ACAFC311D70B}"/>
              </a:ext>
            </a:extLst>
          </p:cNvPr>
          <p:cNvPicPr>
            <a:picLocks noChangeAspect="1"/>
          </p:cNvPicPr>
          <p:nvPr/>
        </p:nvPicPr>
        <p:blipFill>
          <a:blip r:embed="rId2"/>
          <a:stretch>
            <a:fillRect/>
          </a:stretch>
        </p:blipFill>
        <p:spPr>
          <a:xfrm>
            <a:off x="686298" y="1561008"/>
            <a:ext cx="831850" cy="635000"/>
          </a:xfrm>
          <a:prstGeom prst="rect">
            <a:avLst/>
          </a:prstGeom>
        </p:spPr>
      </p:pic>
      <p:sp>
        <p:nvSpPr>
          <p:cNvPr id="11" name="Pladsholder til tekst 2">
            <a:extLst>
              <a:ext uri="{FF2B5EF4-FFF2-40B4-BE49-F238E27FC236}">
                <a16:creationId xmlns:a16="http://schemas.microsoft.com/office/drawing/2014/main" id="{77B2E16E-59F3-5048-9CC5-40F4F2A301CB}"/>
              </a:ext>
            </a:extLst>
          </p:cNvPr>
          <p:cNvSpPr>
            <a:spLocks noGrp="1"/>
          </p:cNvSpPr>
          <p:nvPr>
            <p:ph type="body" sz="quarter" idx="14" hasCustomPrompt="1"/>
          </p:nvPr>
        </p:nvSpPr>
        <p:spPr>
          <a:xfrm>
            <a:off x="6041322" y="2997868"/>
            <a:ext cx="5121359" cy="3161632"/>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lnSpc>
                <a:spcPct val="100000"/>
              </a:lnSpc>
              <a:buFontTx/>
              <a:buNone/>
              <a:defRPr sz="1800"/>
            </a:lvl5pPr>
          </a:lstStyle>
          <a:p>
            <a:pPr lvl="0"/>
            <a:r>
              <a:rPr lang="da-DK" noProof="0" dirty="0"/>
              <a:t>Tekst</a:t>
            </a:r>
          </a:p>
        </p:txBody>
      </p:sp>
      <p:sp>
        <p:nvSpPr>
          <p:cNvPr id="2" name="Rektangel 1">
            <a:extLst>
              <a:ext uri="{FF2B5EF4-FFF2-40B4-BE49-F238E27FC236}">
                <a16:creationId xmlns:a16="http://schemas.microsoft.com/office/drawing/2014/main" id="{E0FC86AB-13ED-6F47-A81A-66B763240835}"/>
              </a:ext>
            </a:extLst>
          </p:cNvPr>
          <p:cNvSpPr/>
          <p:nvPr/>
        </p:nvSpPr>
        <p:spPr>
          <a:xfrm>
            <a:off x="0" y="0"/>
            <a:ext cx="5463540" cy="6858000"/>
          </a:xfrm>
          <a:prstGeom prst="rect">
            <a:avLst/>
          </a:prstGeom>
          <a:solidFill>
            <a:srgbClr val="EFEFEF"/>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noAutofit/>
          </a:bodyPr>
          <a:lstStyle/>
          <a:p>
            <a:pPr marL="0" marR="0" indent="0" algn="ctr" defTabSz="412750" rtl="0" fontAlgn="auto" latinLnBrk="0" hangingPunct="0">
              <a:lnSpc>
                <a:spcPct val="100000"/>
              </a:lnSpc>
              <a:spcBef>
                <a:spcPts val="0"/>
              </a:spcBef>
              <a:spcAft>
                <a:spcPts val="0"/>
              </a:spcAft>
              <a:buClrTx/>
              <a:buSzTx/>
              <a:buFontTx/>
              <a:buNone/>
              <a:tabLst/>
            </a:pPr>
            <a:endParaRPr kumimoji="0" lang="da-DK" sz="1600" b="0" i="0" u="none" strike="noStrike" cap="none" spc="0" normalizeH="0" baseline="0" noProof="0">
              <a:ln>
                <a:noFill/>
              </a:ln>
              <a:solidFill>
                <a:srgbClr val="FFFFFF"/>
              </a:solidFill>
              <a:effectLst/>
              <a:uFillTx/>
              <a:latin typeface="+mn-lt"/>
              <a:ea typeface="+mn-ea"/>
              <a:cs typeface="+mn-cs"/>
              <a:sym typeface="Inter"/>
            </a:endParaRPr>
          </a:p>
        </p:txBody>
      </p:sp>
      <p:pic>
        <p:nvPicPr>
          <p:cNvPr id="13" name="Grafik 12">
            <a:extLst>
              <a:ext uri="{FF2B5EF4-FFF2-40B4-BE49-F238E27FC236}">
                <a16:creationId xmlns:a16="http://schemas.microsoft.com/office/drawing/2014/main" id="{AC1E835C-5B79-FF45-B9AF-CC1A66264E12}"/>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7782" y="1975574"/>
            <a:ext cx="4242433" cy="2906852"/>
          </a:xfrm>
          <a:prstGeom prst="rect">
            <a:avLst/>
          </a:prstGeom>
        </p:spPr>
      </p:pic>
      <p:pic>
        <p:nvPicPr>
          <p:cNvPr id="7" name="Billede 6">
            <a:extLst>
              <a:ext uri="{FF2B5EF4-FFF2-40B4-BE49-F238E27FC236}">
                <a16:creationId xmlns:a16="http://schemas.microsoft.com/office/drawing/2014/main" id="{88D5ADAD-A202-4F0C-A0A3-37D4E35BBF9C}"/>
              </a:ext>
            </a:extLst>
          </p:cNvPr>
          <p:cNvPicPr>
            <a:picLocks noChangeAspect="1"/>
          </p:cNvPicPr>
          <p:nvPr/>
        </p:nvPicPr>
        <p:blipFill>
          <a:blip r:embed="rId2"/>
          <a:stretch>
            <a:fillRect/>
          </a:stretch>
        </p:blipFill>
        <p:spPr>
          <a:xfrm>
            <a:off x="686298" y="1561008"/>
            <a:ext cx="831850" cy="635000"/>
          </a:xfrm>
          <a:prstGeom prst="rect">
            <a:avLst/>
          </a:prstGeom>
        </p:spPr>
      </p:pic>
      <p:sp>
        <p:nvSpPr>
          <p:cNvPr id="8" name="Rektangel 7">
            <a:extLst>
              <a:ext uri="{FF2B5EF4-FFF2-40B4-BE49-F238E27FC236}">
                <a16:creationId xmlns:a16="http://schemas.microsoft.com/office/drawing/2014/main" id="{326FD02F-0434-4F13-845C-4D8E05DA4DCC}"/>
              </a:ext>
            </a:extLst>
          </p:cNvPr>
          <p:cNvSpPr/>
          <p:nvPr/>
        </p:nvSpPr>
        <p:spPr>
          <a:xfrm>
            <a:off x="0" y="0"/>
            <a:ext cx="5463540" cy="6858000"/>
          </a:xfrm>
          <a:prstGeom prst="rect">
            <a:avLst/>
          </a:prstGeom>
          <a:solidFill>
            <a:srgbClr val="EFEFEF"/>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noAutofit/>
          </a:bodyPr>
          <a:lstStyle/>
          <a:p>
            <a:pPr marL="0" marR="0" indent="0" algn="ctr" defTabSz="412750" rtl="0" fontAlgn="auto" latinLnBrk="0" hangingPunct="0">
              <a:lnSpc>
                <a:spcPct val="100000"/>
              </a:lnSpc>
              <a:spcBef>
                <a:spcPts val="0"/>
              </a:spcBef>
              <a:spcAft>
                <a:spcPts val="0"/>
              </a:spcAft>
              <a:buClrTx/>
              <a:buSzTx/>
              <a:buFontTx/>
              <a:buNone/>
              <a:tabLst/>
            </a:pPr>
            <a:endParaRPr kumimoji="0" lang="da-DK" sz="1600" b="0" i="0" u="none" strike="noStrike" cap="none" spc="0" normalizeH="0" baseline="0" noProof="0">
              <a:ln>
                <a:noFill/>
              </a:ln>
              <a:solidFill>
                <a:srgbClr val="FFFFFF"/>
              </a:solidFill>
              <a:effectLst/>
              <a:uFillTx/>
              <a:latin typeface="+mn-lt"/>
              <a:ea typeface="+mn-ea"/>
              <a:cs typeface="+mn-cs"/>
              <a:sym typeface="Inter"/>
            </a:endParaRPr>
          </a:p>
        </p:txBody>
      </p:sp>
      <p:pic>
        <p:nvPicPr>
          <p:cNvPr id="9" name="Grafik 8">
            <a:extLst>
              <a:ext uri="{FF2B5EF4-FFF2-40B4-BE49-F238E27FC236}">
                <a16:creationId xmlns:a16="http://schemas.microsoft.com/office/drawing/2014/main" id="{DC3839F3-3666-4DCB-91DB-814EE65BFCEF}"/>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7782" y="1975574"/>
            <a:ext cx="4242433" cy="2906852"/>
          </a:xfrm>
          <a:prstGeom prst="rect">
            <a:avLst/>
          </a:prstGeom>
        </p:spPr>
      </p:pic>
      <p:sp>
        <p:nvSpPr>
          <p:cNvPr id="3" name="Titel 2"/>
          <p:cNvSpPr>
            <a:spLocks noGrp="1"/>
          </p:cNvSpPr>
          <p:nvPr>
            <p:ph type="title" hasCustomPrompt="1"/>
          </p:nvPr>
        </p:nvSpPr>
        <p:spPr>
          <a:xfrm>
            <a:off x="6041322" y="530076"/>
            <a:ext cx="5121360" cy="2167397"/>
          </a:xfrm>
        </p:spPr>
        <p:txBody>
          <a:bodyPr/>
          <a:lstStyle>
            <a:lvl1pPr>
              <a:defRPr/>
            </a:lvl1pPr>
          </a:lstStyle>
          <a:p>
            <a:r>
              <a:rPr lang="da-DK" dirty="0"/>
              <a:t>Overskrift</a:t>
            </a:r>
          </a:p>
        </p:txBody>
      </p:sp>
      <p:pic>
        <p:nvPicPr>
          <p:cNvPr id="4" name="Billede 3">
            <a:extLst>
              <a:ext uri="{FF2B5EF4-FFF2-40B4-BE49-F238E27FC236}">
                <a16:creationId xmlns:a16="http://schemas.microsoft.com/office/drawing/2014/main" id="{B50C035F-FB0D-661E-E9DA-A9396157B725}"/>
              </a:ext>
            </a:extLst>
          </p:cNvPr>
          <p:cNvPicPr>
            <a:picLocks noChangeAspect="1"/>
          </p:cNvPicPr>
          <p:nvPr/>
        </p:nvPicPr>
        <p:blipFill>
          <a:blip r:embed="rId2"/>
          <a:stretch>
            <a:fillRect/>
          </a:stretch>
        </p:blipFill>
        <p:spPr>
          <a:xfrm>
            <a:off x="686298" y="1561008"/>
            <a:ext cx="831850" cy="635000"/>
          </a:xfrm>
          <a:prstGeom prst="rect">
            <a:avLst/>
          </a:prstGeom>
        </p:spPr>
      </p:pic>
      <p:sp>
        <p:nvSpPr>
          <p:cNvPr id="5" name="Rektangel 4">
            <a:extLst>
              <a:ext uri="{FF2B5EF4-FFF2-40B4-BE49-F238E27FC236}">
                <a16:creationId xmlns:a16="http://schemas.microsoft.com/office/drawing/2014/main" id="{637FF409-B2DF-0988-3CDC-1D9D56F6B2D6}"/>
              </a:ext>
            </a:extLst>
          </p:cNvPr>
          <p:cNvSpPr/>
          <p:nvPr/>
        </p:nvSpPr>
        <p:spPr>
          <a:xfrm>
            <a:off x="0" y="0"/>
            <a:ext cx="5463540" cy="6858000"/>
          </a:xfrm>
          <a:prstGeom prst="rect">
            <a:avLst/>
          </a:prstGeom>
          <a:solidFill>
            <a:srgbClr val="EFEFEF"/>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noAutofit/>
          </a:bodyPr>
          <a:lstStyle/>
          <a:p>
            <a:pPr marL="0" marR="0" indent="0" algn="ctr" defTabSz="412750" rtl="0" fontAlgn="auto" latinLnBrk="0" hangingPunct="0">
              <a:lnSpc>
                <a:spcPct val="100000"/>
              </a:lnSpc>
              <a:spcBef>
                <a:spcPts val="0"/>
              </a:spcBef>
              <a:spcAft>
                <a:spcPts val="0"/>
              </a:spcAft>
              <a:buClrTx/>
              <a:buSzTx/>
              <a:buFontTx/>
              <a:buNone/>
              <a:tabLst/>
            </a:pPr>
            <a:endParaRPr kumimoji="0" lang="da-DK" sz="1600" b="0" i="0" u="none" strike="noStrike" cap="none" spc="0" normalizeH="0" baseline="0" noProof="0">
              <a:ln>
                <a:noFill/>
              </a:ln>
              <a:solidFill>
                <a:srgbClr val="FFFFFF"/>
              </a:solidFill>
              <a:effectLst/>
              <a:uFillTx/>
              <a:latin typeface="+mn-lt"/>
              <a:ea typeface="+mn-ea"/>
              <a:cs typeface="+mn-cs"/>
              <a:sym typeface="Inter"/>
            </a:endParaRPr>
          </a:p>
        </p:txBody>
      </p:sp>
      <p:pic>
        <p:nvPicPr>
          <p:cNvPr id="10" name="Grafik 9">
            <a:extLst>
              <a:ext uri="{FF2B5EF4-FFF2-40B4-BE49-F238E27FC236}">
                <a16:creationId xmlns:a16="http://schemas.microsoft.com/office/drawing/2014/main" id="{24AA1DEB-F5BA-B5E5-4EC8-EB7C5FC85C6C}"/>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7782" y="1975574"/>
            <a:ext cx="4242433" cy="2906852"/>
          </a:xfrm>
          <a:prstGeom prst="rect">
            <a:avLst/>
          </a:prstGeom>
        </p:spPr>
      </p:pic>
      <p:pic>
        <p:nvPicPr>
          <p:cNvPr id="12" name="Billede 11">
            <a:extLst>
              <a:ext uri="{FF2B5EF4-FFF2-40B4-BE49-F238E27FC236}">
                <a16:creationId xmlns:a16="http://schemas.microsoft.com/office/drawing/2014/main" id="{4E019390-CF55-F1F0-2E77-08D559D47182}"/>
              </a:ext>
            </a:extLst>
          </p:cNvPr>
          <p:cNvPicPr>
            <a:picLocks noChangeAspect="1"/>
          </p:cNvPicPr>
          <p:nvPr userDrawn="1"/>
        </p:nvPicPr>
        <p:blipFill>
          <a:blip r:embed="rId2"/>
          <a:stretch>
            <a:fillRect/>
          </a:stretch>
        </p:blipFill>
        <p:spPr>
          <a:xfrm>
            <a:off x="686298" y="1561008"/>
            <a:ext cx="831850" cy="635000"/>
          </a:xfrm>
          <a:prstGeom prst="rect">
            <a:avLst/>
          </a:prstGeom>
        </p:spPr>
      </p:pic>
      <p:sp>
        <p:nvSpPr>
          <p:cNvPr id="14" name="Rektangel 13">
            <a:extLst>
              <a:ext uri="{FF2B5EF4-FFF2-40B4-BE49-F238E27FC236}">
                <a16:creationId xmlns:a16="http://schemas.microsoft.com/office/drawing/2014/main" id="{EA4F9AE3-0B19-0EDA-F424-15CCC2B9C99C}"/>
              </a:ext>
            </a:extLst>
          </p:cNvPr>
          <p:cNvSpPr/>
          <p:nvPr userDrawn="1"/>
        </p:nvSpPr>
        <p:spPr>
          <a:xfrm>
            <a:off x="0" y="0"/>
            <a:ext cx="5463540" cy="6858000"/>
          </a:xfrm>
          <a:prstGeom prst="rect">
            <a:avLst/>
          </a:prstGeom>
          <a:solidFill>
            <a:srgbClr val="EFEFEF"/>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noAutofit/>
          </a:bodyPr>
          <a:lstStyle/>
          <a:p>
            <a:pPr marL="0" marR="0" indent="0" algn="ctr" defTabSz="412750" rtl="0" fontAlgn="auto" latinLnBrk="0" hangingPunct="0">
              <a:lnSpc>
                <a:spcPct val="100000"/>
              </a:lnSpc>
              <a:spcBef>
                <a:spcPts val="0"/>
              </a:spcBef>
              <a:spcAft>
                <a:spcPts val="0"/>
              </a:spcAft>
              <a:buClrTx/>
              <a:buSzTx/>
              <a:buFontTx/>
              <a:buNone/>
              <a:tabLst/>
            </a:pPr>
            <a:endParaRPr kumimoji="0" lang="da-DK" sz="1600" b="0" i="0" u="none" strike="noStrike" cap="none" spc="0" normalizeH="0" baseline="0" noProof="0">
              <a:ln>
                <a:noFill/>
              </a:ln>
              <a:solidFill>
                <a:srgbClr val="FFFFFF"/>
              </a:solidFill>
              <a:effectLst/>
              <a:uFillTx/>
              <a:latin typeface="+mn-lt"/>
              <a:ea typeface="+mn-ea"/>
              <a:cs typeface="+mn-cs"/>
              <a:sym typeface="Inter"/>
            </a:endParaRPr>
          </a:p>
        </p:txBody>
      </p:sp>
      <p:pic>
        <p:nvPicPr>
          <p:cNvPr id="15" name="Grafik 14">
            <a:extLst>
              <a:ext uri="{FF2B5EF4-FFF2-40B4-BE49-F238E27FC236}">
                <a16:creationId xmlns:a16="http://schemas.microsoft.com/office/drawing/2014/main" id="{6365FBF5-5004-12CB-718A-D5951B1A9CF9}"/>
              </a:ext>
            </a:extLst>
          </p:cNvPr>
          <p:cNvPicPr>
            <a:picLocks noChangeAspect="1"/>
          </p:cNvPicPr>
          <p:nvPr userDrawn="1"/>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7782" y="1975574"/>
            <a:ext cx="4242433" cy="2906852"/>
          </a:xfrm>
          <a:prstGeom prst="rect">
            <a:avLst/>
          </a:prstGeom>
        </p:spPr>
      </p:pic>
    </p:spTree>
    <p:extLst>
      <p:ext uri="{BB962C8B-B14F-4D97-AF65-F5344CB8AC3E}">
        <p14:creationId xmlns:p14="http://schemas.microsoft.com/office/powerpoint/2010/main" val="1887107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 tal/fakta">
    <p:spTree>
      <p:nvGrpSpPr>
        <p:cNvPr id="1" name=""/>
        <p:cNvGrpSpPr/>
        <p:nvPr/>
      </p:nvGrpSpPr>
      <p:grpSpPr>
        <a:xfrm>
          <a:off x="0" y="0"/>
          <a:ext cx="0" cy="0"/>
          <a:chOff x="0" y="0"/>
          <a:chExt cx="0" cy="0"/>
        </a:xfrm>
      </p:grpSpPr>
      <p:sp>
        <p:nvSpPr>
          <p:cNvPr id="7" name="Pladsholder til tekst 7">
            <a:extLst>
              <a:ext uri="{FF2B5EF4-FFF2-40B4-BE49-F238E27FC236}">
                <a16:creationId xmlns:a16="http://schemas.microsoft.com/office/drawing/2014/main" id="{EE213B68-C58B-8F4C-82A2-9DFD24642EB1}"/>
              </a:ext>
            </a:extLst>
          </p:cNvPr>
          <p:cNvSpPr>
            <a:spLocks noGrp="1"/>
          </p:cNvSpPr>
          <p:nvPr>
            <p:ph type="body" sz="quarter" idx="16" hasCustomPrompt="1"/>
          </p:nvPr>
        </p:nvSpPr>
        <p:spPr>
          <a:xfrm>
            <a:off x="832598" y="2775954"/>
            <a:ext cx="3260431" cy="983915"/>
          </a:xfrm>
        </p:spPr>
        <p:txBody>
          <a:bodyPr anchor="t">
            <a:noAutofit/>
          </a:bodyPr>
          <a:lstStyle>
            <a:lvl1pPr marL="0" indent="0">
              <a:lnSpc>
                <a:spcPct val="100000"/>
              </a:lnSpc>
              <a:buNone/>
              <a:defRPr sz="6000" b="1" spc="-150">
                <a:solidFill>
                  <a:srgbClr val="BF1D30"/>
                </a:solidFill>
              </a:defRPr>
            </a:lvl1pPr>
            <a:lvl2pPr marL="317500" indent="0">
              <a:buNone/>
              <a:defRPr sz="2300" b="1"/>
            </a:lvl2pPr>
            <a:lvl3pPr marL="635000" indent="0">
              <a:buNone/>
              <a:defRPr sz="2300" b="1"/>
            </a:lvl3pPr>
            <a:lvl4pPr marL="952500" indent="0">
              <a:buNone/>
              <a:defRPr sz="2300" b="1"/>
            </a:lvl4pPr>
            <a:lvl5pPr marL="1270000" indent="0">
              <a:buNone/>
              <a:defRPr sz="2300" b="1"/>
            </a:lvl5pPr>
          </a:lstStyle>
          <a:p>
            <a:pPr lvl="0"/>
            <a:r>
              <a:rPr lang="da-DK" noProof="0" dirty="0"/>
              <a:t>Tal</a:t>
            </a:r>
          </a:p>
        </p:txBody>
      </p:sp>
      <p:sp>
        <p:nvSpPr>
          <p:cNvPr id="8" name="Pladsholder til tekst 7">
            <a:extLst>
              <a:ext uri="{FF2B5EF4-FFF2-40B4-BE49-F238E27FC236}">
                <a16:creationId xmlns:a16="http://schemas.microsoft.com/office/drawing/2014/main" id="{741B2397-4A26-3B43-9940-FAB3D25C5D5F}"/>
              </a:ext>
            </a:extLst>
          </p:cNvPr>
          <p:cNvSpPr>
            <a:spLocks noGrp="1"/>
          </p:cNvSpPr>
          <p:nvPr>
            <p:ph type="body" sz="quarter" idx="17" hasCustomPrompt="1"/>
          </p:nvPr>
        </p:nvSpPr>
        <p:spPr>
          <a:xfrm>
            <a:off x="4664656" y="2804696"/>
            <a:ext cx="3260431" cy="955174"/>
          </a:xfrm>
        </p:spPr>
        <p:txBody>
          <a:bodyPr anchor="t">
            <a:noAutofit/>
          </a:bodyPr>
          <a:lstStyle>
            <a:lvl1pPr marL="0" indent="0">
              <a:lnSpc>
                <a:spcPct val="100000"/>
              </a:lnSpc>
              <a:buNone/>
              <a:defRPr sz="6000" b="1" spc="-150">
                <a:solidFill>
                  <a:srgbClr val="BF1D30"/>
                </a:solidFill>
              </a:defRPr>
            </a:lvl1pPr>
            <a:lvl2pPr marL="317500" indent="0">
              <a:buNone/>
              <a:defRPr sz="2300" b="1"/>
            </a:lvl2pPr>
            <a:lvl3pPr marL="635000" indent="0">
              <a:buNone/>
              <a:defRPr sz="2300" b="1"/>
            </a:lvl3pPr>
            <a:lvl4pPr marL="952500" indent="0">
              <a:buNone/>
              <a:defRPr sz="2300" b="1"/>
            </a:lvl4pPr>
            <a:lvl5pPr marL="1270000" indent="0">
              <a:buNone/>
              <a:defRPr sz="2300" b="1"/>
            </a:lvl5pPr>
          </a:lstStyle>
          <a:p>
            <a:pPr lvl="0"/>
            <a:r>
              <a:rPr lang="da-DK" noProof="0"/>
              <a:t>Tal</a:t>
            </a:r>
          </a:p>
        </p:txBody>
      </p:sp>
      <p:sp>
        <p:nvSpPr>
          <p:cNvPr id="9" name="Pladsholder til tekst 7">
            <a:extLst>
              <a:ext uri="{FF2B5EF4-FFF2-40B4-BE49-F238E27FC236}">
                <a16:creationId xmlns:a16="http://schemas.microsoft.com/office/drawing/2014/main" id="{90FA035B-1B1D-FE4C-983D-E17E5178C249}"/>
              </a:ext>
            </a:extLst>
          </p:cNvPr>
          <p:cNvSpPr>
            <a:spLocks noGrp="1"/>
          </p:cNvSpPr>
          <p:nvPr>
            <p:ph type="body" sz="quarter" idx="18" hasCustomPrompt="1"/>
          </p:nvPr>
        </p:nvSpPr>
        <p:spPr>
          <a:xfrm>
            <a:off x="8544839" y="2775953"/>
            <a:ext cx="3260431" cy="983916"/>
          </a:xfrm>
        </p:spPr>
        <p:txBody>
          <a:bodyPr anchor="t">
            <a:noAutofit/>
          </a:bodyPr>
          <a:lstStyle>
            <a:lvl1pPr marL="0" indent="0">
              <a:lnSpc>
                <a:spcPct val="100000"/>
              </a:lnSpc>
              <a:buNone/>
              <a:defRPr sz="6000" b="1" spc="-150">
                <a:solidFill>
                  <a:srgbClr val="BF1D30"/>
                </a:solidFill>
              </a:defRPr>
            </a:lvl1pPr>
            <a:lvl2pPr marL="317500" indent="0">
              <a:buNone/>
              <a:defRPr sz="2300" b="1"/>
            </a:lvl2pPr>
            <a:lvl3pPr marL="635000" indent="0">
              <a:buNone/>
              <a:defRPr sz="2300" b="1"/>
            </a:lvl3pPr>
            <a:lvl4pPr marL="952500" indent="0">
              <a:buNone/>
              <a:defRPr sz="2300" b="1"/>
            </a:lvl4pPr>
            <a:lvl5pPr marL="1270000" indent="0">
              <a:buNone/>
              <a:defRPr sz="2300" b="1"/>
            </a:lvl5pPr>
          </a:lstStyle>
          <a:p>
            <a:pPr lvl="0"/>
            <a:r>
              <a:rPr lang="da-DK" noProof="0"/>
              <a:t>Tal</a:t>
            </a:r>
          </a:p>
        </p:txBody>
      </p:sp>
      <p:sp>
        <p:nvSpPr>
          <p:cNvPr id="10" name="Pladsholder til tekst 2">
            <a:extLst>
              <a:ext uri="{FF2B5EF4-FFF2-40B4-BE49-F238E27FC236}">
                <a16:creationId xmlns:a16="http://schemas.microsoft.com/office/drawing/2014/main" id="{C5A31D1E-1397-A742-925B-9594E1168C94}"/>
              </a:ext>
            </a:extLst>
          </p:cNvPr>
          <p:cNvSpPr>
            <a:spLocks noGrp="1"/>
          </p:cNvSpPr>
          <p:nvPr>
            <p:ph type="body" sz="quarter" idx="14" hasCustomPrompt="1"/>
          </p:nvPr>
        </p:nvSpPr>
        <p:spPr>
          <a:xfrm>
            <a:off x="832598" y="3862136"/>
            <a:ext cx="2692655" cy="1517316"/>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buFontTx/>
              <a:buNone/>
              <a:defRPr sz="1000"/>
            </a:lvl3pPr>
            <a:lvl4pPr marL="952500" indent="0">
              <a:buFontTx/>
              <a:buNone/>
              <a:defRPr sz="1000"/>
            </a:lvl4pPr>
            <a:lvl5pPr marL="1270000" indent="0">
              <a:buFontTx/>
              <a:buNone/>
              <a:defRPr sz="1000"/>
            </a:lvl5pPr>
          </a:lstStyle>
          <a:p>
            <a:pPr lvl="0"/>
            <a:r>
              <a:rPr lang="da-DK" noProof="0" dirty="0"/>
              <a:t>Tekst</a:t>
            </a:r>
          </a:p>
        </p:txBody>
      </p:sp>
      <p:sp>
        <p:nvSpPr>
          <p:cNvPr id="11" name="Pladsholder til tekst 2">
            <a:extLst>
              <a:ext uri="{FF2B5EF4-FFF2-40B4-BE49-F238E27FC236}">
                <a16:creationId xmlns:a16="http://schemas.microsoft.com/office/drawing/2014/main" id="{39CF3494-CFDB-9A4C-AA65-419FFD80179F}"/>
              </a:ext>
            </a:extLst>
          </p:cNvPr>
          <p:cNvSpPr>
            <a:spLocks noGrp="1"/>
          </p:cNvSpPr>
          <p:nvPr>
            <p:ph type="body" sz="quarter" idx="19" hasCustomPrompt="1"/>
          </p:nvPr>
        </p:nvSpPr>
        <p:spPr>
          <a:xfrm>
            <a:off x="4664656" y="3862136"/>
            <a:ext cx="2692655" cy="1517316"/>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buFontTx/>
              <a:buNone/>
              <a:defRPr sz="1000"/>
            </a:lvl3pPr>
            <a:lvl4pPr marL="952500" indent="0">
              <a:buFontTx/>
              <a:buNone/>
              <a:defRPr sz="1000"/>
            </a:lvl4pPr>
            <a:lvl5pPr marL="1270000" indent="0">
              <a:buFontTx/>
              <a:buNone/>
              <a:defRPr sz="1000"/>
            </a:lvl5pPr>
          </a:lstStyle>
          <a:p>
            <a:pPr lvl="0"/>
            <a:r>
              <a:rPr lang="da-DK" noProof="0" dirty="0"/>
              <a:t>Tekst</a:t>
            </a:r>
          </a:p>
        </p:txBody>
      </p:sp>
      <p:sp>
        <p:nvSpPr>
          <p:cNvPr id="12" name="Pladsholder til tekst 2">
            <a:extLst>
              <a:ext uri="{FF2B5EF4-FFF2-40B4-BE49-F238E27FC236}">
                <a16:creationId xmlns:a16="http://schemas.microsoft.com/office/drawing/2014/main" id="{00DE92BF-5DE6-9A42-B001-5C17881AD8D4}"/>
              </a:ext>
            </a:extLst>
          </p:cNvPr>
          <p:cNvSpPr>
            <a:spLocks noGrp="1"/>
          </p:cNvSpPr>
          <p:nvPr>
            <p:ph type="body" sz="quarter" idx="20" hasCustomPrompt="1"/>
          </p:nvPr>
        </p:nvSpPr>
        <p:spPr>
          <a:xfrm>
            <a:off x="8544840" y="3862136"/>
            <a:ext cx="2692655" cy="1517316"/>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buFontTx/>
              <a:buNone/>
              <a:defRPr sz="1000"/>
            </a:lvl3pPr>
            <a:lvl4pPr marL="952500" indent="0">
              <a:buFontTx/>
              <a:buNone/>
              <a:defRPr sz="1000"/>
            </a:lvl4pPr>
            <a:lvl5pPr marL="1270000" indent="0">
              <a:buFontTx/>
              <a:buNone/>
              <a:defRPr sz="1000"/>
            </a:lvl5pPr>
          </a:lstStyle>
          <a:p>
            <a:pPr lvl="0"/>
            <a:r>
              <a:rPr lang="da-DK" noProof="0" dirty="0"/>
              <a:t>Tekst</a:t>
            </a:r>
          </a:p>
        </p:txBody>
      </p:sp>
      <p:pic>
        <p:nvPicPr>
          <p:cNvPr id="15" name="Grafik 14">
            <a:extLst>
              <a:ext uri="{FF2B5EF4-FFF2-40B4-BE49-F238E27FC236}">
                <a16:creationId xmlns:a16="http://schemas.microsoft.com/office/drawing/2014/main" id="{E5ED8AFA-07B8-8249-AEB5-07DDF2E0DDFD}"/>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832598" y="746592"/>
            <a:ext cx="10404897" cy="1507030"/>
          </a:xfrm>
        </p:spPr>
        <p:txBody>
          <a:bodyPr/>
          <a:lstStyle>
            <a:lvl1pPr>
              <a:defRPr/>
            </a:lvl1pPr>
          </a:lstStyle>
          <a:p>
            <a:r>
              <a:rPr lang="da-DK" dirty="0"/>
              <a:t>Overskrift</a:t>
            </a:r>
          </a:p>
        </p:txBody>
      </p:sp>
      <p:pic>
        <p:nvPicPr>
          <p:cNvPr id="3" name="Grafik 2">
            <a:extLst>
              <a:ext uri="{FF2B5EF4-FFF2-40B4-BE49-F238E27FC236}">
                <a16:creationId xmlns:a16="http://schemas.microsoft.com/office/drawing/2014/main" id="{D1379D6E-AE22-6724-9522-8897403676E1}"/>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1860061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Citat og tekst, hvid">
    <p:spTree>
      <p:nvGrpSpPr>
        <p:cNvPr id="1" name=""/>
        <p:cNvGrpSpPr/>
        <p:nvPr/>
      </p:nvGrpSpPr>
      <p:grpSpPr>
        <a:xfrm>
          <a:off x="0" y="0"/>
          <a:ext cx="0" cy="0"/>
          <a:chOff x="0" y="0"/>
          <a:chExt cx="0" cy="0"/>
        </a:xfrm>
      </p:grpSpPr>
      <p:pic>
        <p:nvPicPr>
          <p:cNvPr id="5" name="Billede 4">
            <a:extLst>
              <a:ext uri="{FF2B5EF4-FFF2-40B4-BE49-F238E27FC236}">
                <a16:creationId xmlns:a16="http://schemas.microsoft.com/office/drawing/2014/main" id="{8B12C65F-DFF7-A34C-A544-6951E74CEC9A}"/>
              </a:ext>
            </a:extLst>
          </p:cNvPr>
          <p:cNvPicPr>
            <a:picLocks noChangeAspect="1"/>
          </p:cNvPicPr>
          <p:nvPr/>
        </p:nvPicPr>
        <p:blipFill>
          <a:blip r:embed="rId2"/>
          <a:stretch>
            <a:fillRect/>
          </a:stretch>
        </p:blipFill>
        <p:spPr>
          <a:xfrm>
            <a:off x="6967320" y="1018083"/>
            <a:ext cx="773696" cy="590608"/>
          </a:xfrm>
          <a:prstGeom prst="rect">
            <a:avLst/>
          </a:prstGeom>
        </p:spPr>
      </p:pic>
      <p:pic>
        <p:nvPicPr>
          <p:cNvPr id="6" name="Billede 5">
            <a:extLst>
              <a:ext uri="{FF2B5EF4-FFF2-40B4-BE49-F238E27FC236}">
                <a16:creationId xmlns:a16="http://schemas.microsoft.com/office/drawing/2014/main" id="{2A4820CB-DDF5-0A4F-A393-ACAFC311D70B}"/>
              </a:ext>
            </a:extLst>
          </p:cNvPr>
          <p:cNvPicPr>
            <a:picLocks noChangeAspect="1"/>
          </p:cNvPicPr>
          <p:nvPr/>
        </p:nvPicPr>
        <p:blipFill>
          <a:blip r:embed="rId3"/>
          <a:stretch>
            <a:fillRect/>
          </a:stretch>
        </p:blipFill>
        <p:spPr>
          <a:xfrm>
            <a:off x="686298" y="1561008"/>
            <a:ext cx="831850" cy="635000"/>
          </a:xfrm>
          <a:prstGeom prst="rect">
            <a:avLst/>
          </a:prstGeom>
        </p:spPr>
      </p:pic>
      <p:sp>
        <p:nvSpPr>
          <p:cNvPr id="14" name="Pladsholder til tekst 9">
            <a:extLst>
              <a:ext uri="{FF2B5EF4-FFF2-40B4-BE49-F238E27FC236}">
                <a16:creationId xmlns:a16="http://schemas.microsoft.com/office/drawing/2014/main" id="{1955B6B8-6351-CA4D-99A6-041DE82D86B8}"/>
              </a:ext>
            </a:extLst>
          </p:cNvPr>
          <p:cNvSpPr>
            <a:spLocks noGrp="1"/>
          </p:cNvSpPr>
          <p:nvPr>
            <p:ph type="body" sz="quarter" idx="11" hasCustomPrompt="1"/>
          </p:nvPr>
        </p:nvSpPr>
        <p:spPr>
          <a:xfrm>
            <a:off x="7504671" y="2007443"/>
            <a:ext cx="4096544" cy="3037681"/>
          </a:xfrm>
        </p:spPr>
        <p:txBody>
          <a:bodyPr anchor="ctr">
            <a:noAutofit/>
          </a:bodyPr>
          <a:lstStyle>
            <a:lvl1pPr marL="0" indent="0">
              <a:lnSpc>
                <a:spcPct val="100000"/>
              </a:lnSpc>
              <a:buNone/>
              <a:defRPr sz="1800" i="1">
                <a:solidFill>
                  <a:schemeClr val="tx1"/>
                </a:solidFill>
              </a:defRPr>
            </a:lvl1pPr>
            <a:lvl2pPr marL="317500" indent="0">
              <a:lnSpc>
                <a:spcPct val="100000"/>
              </a:lnSpc>
              <a:buNone/>
              <a:defRPr sz="1800" i="1">
                <a:solidFill>
                  <a:schemeClr val="bg1"/>
                </a:solidFill>
              </a:defRPr>
            </a:lvl2pPr>
            <a:lvl3pPr marL="635000" indent="0">
              <a:lnSpc>
                <a:spcPct val="100000"/>
              </a:lnSpc>
              <a:buNone/>
              <a:defRPr sz="1800" i="1">
                <a:solidFill>
                  <a:schemeClr val="bg1"/>
                </a:solidFill>
              </a:defRPr>
            </a:lvl3pPr>
            <a:lvl4pPr marL="952500" indent="0">
              <a:lnSpc>
                <a:spcPct val="100000"/>
              </a:lnSpc>
              <a:buNone/>
              <a:defRPr sz="1800" i="1">
                <a:solidFill>
                  <a:schemeClr val="bg1"/>
                </a:solidFill>
              </a:defRPr>
            </a:lvl4pPr>
            <a:lvl5pPr marL="1270000" indent="0">
              <a:lnSpc>
                <a:spcPct val="100000"/>
              </a:lnSpc>
              <a:buNone/>
              <a:defRPr sz="1800" i="1">
                <a:solidFill>
                  <a:schemeClr val="bg1"/>
                </a:solidFill>
              </a:defRPr>
            </a:lvl5pPr>
          </a:lstStyle>
          <a:p>
            <a:pPr lvl="0"/>
            <a:r>
              <a:rPr lang="da-DK" dirty="0"/>
              <a:t>Tekst</a:t>
            </a:r>
          </a:p>
        </p:txBody>
      </p:sp>
      <p:sp>
        <p:nvSpPr>
          <p:cNvPr id="16" name="Pladsholder til tekst 9">
            <a:extLst>
              <a:ext uri="{FF2B5EF4-FFF2-40B4-BE49-F238E27FC236}">
                <a16:creationId xmlns:a16="http://schemas.microsoft.com/office/drawing/2014/main" id="{E62AFFDE-48D9-2A4D-B496-F373C1FEE061}"/>
              </a:ext>
            </a:extLst>
          </p:cNvPr>
          <p:cNvSpPr>
            <a:spLocks noGrp="1"/>
          </p:cNvSpPr>
          <p:nvPr>
            <p:ph type="body" sz="quarter" idx="13" hasCustomPrompt="1"/>
          </p:nvPr>
        </p:nvSpPr>
        <p:spPr>
          <a:xfrm>
            <a:off x="8326717" y="5045124"/>
            <a:ext cx="3274498" cy="694511"/>
          </a:xfrm>
        </p:spPr>
        <p:txBody>
          <a:bodyPr anchor="t">
            <a:noAutofit/>
          </a:bodyPr>
          <a:lstStyle>
            <a:lvl1pPr marL="0" indent="0" algn="r">
              <a:lnSpc>
                <a:spcPct val="100000"/>
              </a:lnSpc>
              <a:buNone/>
              <a:defRPr sz="1200" i="0" spc="0">
                <a:solidFill>
                  <a:schemeClr val="tx1"/>
                </a:solidFill>
              </a:defRPr>
            </a:lvl1pPr>
            <a:lvl2pPr marL="317500" indent="0">
              <a:lnSpc>
                <a:spcPct val="100000"/>
              </a:lnSpc>
              <a:buNone/>
              <a:defRPr sz="1200" i="1" spc="0">
                <a:solidFill>
                  <a:schemeClr val="tx1"/>
                </a:solidFill>
              </a:defRPr>
            </a:lvl2pPr>
            <a:lvl3pPr marL="635000" indent="0">
              <a:lnSpc>
                <a:spcPct val="100000"/>
              </a:lnSpc>
              <a:buNone/>
              <a:defRPr sz="1200" i="1" spc="0">
                <a:solidFill>
                  <a:schemeClr val="tx1"/>
                </a:solidFill>
              </a:defRPr>
            </a:lvl3pPr>
            <a:lvl4pPr marL="952500" indent="0">
              <a:lnSpc>
                <a:spcPct val="100000"/>
              </a:lnSpc>
              <a:buNone/>
              <a:defRPr sz="1200" i="1" spc="0">
                <a:solidFill>
                  <a:schemeClr val="tx1"/>
                </a:solidFill>
              </a:defRPr>
            </a:lvl4pPr>
            <a:lvl5pPr marL="1270000" indent="0">
              <a:lnSpc>
                <a:spcPct val="100000"/>
              </a:lnSpc>
              <a:buNone/>
              <a:defRPr sz="1200" i="1" spc="0">
                <a:solidFill>
                  <a:schemeClr val="tx1"/>
                </a:solidFill>
              </a:defRPr>
            </a:lvl5pPr>
          </a:lstStyle>
          <a:p>
            <a:pPr lvl="0"/>
            <a:r>
              <a:rPr lang="da-DK" dirty="0"/>
              <a:t>Tekst</a:t>
            </a:r>
          </a:p>
        </p:txBody>
      </p:sp>
      <p:sp>
        <p:nvSpPr>
          <p:cNvPr id="11" name="Pladsholder til tekst 2">
            <a:extLst>
              <a:ext uri="{FF2B5EF4-FFF2-40B4-BE49-F238E27FC236}">
                <a16:creationId xmlns:a16="http://schemas.microsoft.com/office/drawing/2014/main" id="{77B2E16E-59F3-5048-9CC5-40F4F2A301CB}"/>
              </a:ext>
            </a:extLst>
          </p:cNvPr>
          <p:cNvSpPr>
            <a:spLocks noGrp="1"/>
          </p:cNvSpPr>
          <p:nvPr>
            <p:ph type="body" sz="quarter" idx="14" hasCustomPrompt="1"/>
          </p:nvPr>
        </p:nvSpPr>
        <p:spPr>
          <a:xfrm>
            <a:off x="686299" y="2997868"/>
            <a:ext cx="5121359" cy="3161632"/>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lnSpc>
                <a:spcPct val="100000"/>
              </a:lnSpc>
              <a:buFontTx/>
              <a:buNone/>
              <a:defRPr sz="1800"/>
            </a:lvl5pPr>
          </a:lstStyle>
          <a:p>
            <a:pPr lvl="0"/>
            <a:r>
              <a:rPr lang="da-DK" dirty="0"/>
              <a:t>Tekst</a:t>
            </a:r>
          </a:p>
        </p:txBody>
      </p:sp>
      <p:pic>
        <p:nvPicPr>
          <p:cNvPr id="17" name="Grafik 16">
            <a:extLst>
              <a:ext uri="{FF2B5EF4-FFF2-40B4-BE49-F238E27FC236}">
                <a16:creationId xmlns:a16="http://schemas.microsoft.com/office/drawing/2014/main" id="{2645C317-1370-E445-AFAA-9E7F198801FC}"/>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694319" y="5936036"/>
            <a:ext cx="1078582" cy="739028"/>
          </a:xfrm>
          <a:prstGeom prst="rect">
            <a:avLst/>
          </a:prstGeom>
        </p:spPr>
      </p:pic>
      <p:pic>
        <p:nvPicPr>
          <p:cNvPr id="9" name="Billede 8">
            <a:extLst>
              <a:ext uri="{FF2B5EF4-FFF2-40B4-BE49-F238E27FC236}">
                <a16:creationId xmlns:a16="http://schemas.microsoft.com/office/drawing/2014/main" id="{A601C22B-39EF-443A-A28D-19593B16A970}"/>
              </a:ext>
            </a:extLst>
          </p:cNvPr>
          <p:cNvPicPr>
            <a:picLocks noChangeAspect="1"/>
          </p:cNvPicPr>
          <p:nvPr/>
        </p:nvPicPr>
        <p:blipFill>
          <a:blip r:embed="rId2"/>
          <a:stretch>
            <a:fillRect/>
          </a:stretch>
        </p:blipFill>
        <p:spPr>
          <a:xfrm>
            <a:off x="6967320" y="1018083"/>
            <a:ext cx="773696" cy="590608"/>
          </a:xfrm>
          <a:prstGeom prst="rect">
            <a:avLst/>
          </a:prstGeom>
        </p:spPr>
      </p:pic>
      <p:sp>
        <p:nvSpPr>
          <p:cNvPr id="2" name="Titel 1"/>
          <p:cNvSpPr>
            <a:spLocks noGrp="1"/>
          </p:cNvSpPr>
          <p:nvPr>
            <p:ph type="title" hasCustomPrompt="1"/>
          </p:nvPr>
        </p:nvSpPr>
        <p:spPr>
          <a:xfrm>
            <a:off x="686299" y="680293"/>
            <a:ext cx="5121359" cy="2185604"/>
          </a:xfrm>
        </p:spPr>
        <p:txBody>
          <a:bodyPr/>
          <a:lstStyle>
            <a:lvl1pPr>
              <a:defRPr/>
            </a:lvl1pPr>
          </a:lstStyle>
          <a:p>
            <a:r>
              <a:rPr lang="da-DK" dirty="0"/>
              <a:t>Overskrift</a:t>
            </a:r>
          </a:p>
        </p:txBody>
      </p:sp>
      <p:pic>
        <p:nvPicPr>
          <p:cNvPr id="3" name="Billede 2">
            <a:extLst>
              <a:ext uri="{FF2B5EF4-FFF2-40B4-BE49-F238E27FC236}">
                <a16:creationId xmlns:a16="http://schemas.microsoft.com/office/drawing/2014/main" id="{3208EA9F-8823-486E-5881-D9942222E351}"/>
              </a:ext>
            </a:extLst>
          </p:cNvPr>
          <p:cNvPicPr>
            <a:picLocks noChangeAspect="1"/>
          </p:cNvPicPr>
          <p:nvPr/>
        </p:nvPicPr>
        <p:blipFill>
          <a:blip r:embed="rId2"/>
          <a:stretch>
            <a:fillRect/>
          </a:stretch>
        </p:blipFill>
        <p:spPr>
          <a:xfrm>
            <a:off x="6967320" y="1018083"/>
            <a:ext cx="773696" cy="590608"/>
          </a:xfrm>
          <a:prstGeom prst="rect">
            <a:avLst/>
          </a:prstGeom>
        </p:spPr>
      </p:pic>
      <p:pic>
        <p:nvPicPr>
          <p:cNvPr id="4" name="Grafik 3">
            <a:extLst>
              <a:ext uri="{FF2B5EF4-FFF2-40B4-BE49-F238E27FC236}">
                <a16:creationId xmlns:a16="http://schemas.microsoft.com/office/drawing/2014/main" id="{1FE1D801-626F-CAE9-AEAF-F0C58D1C1E47}"/>
              </a:ext>
            </a:extLst>
          </p:cNvPr>
          <p:cNvPicPr>
            <a:picLocks noChangeAspect="1"/>
          </p:cNvPicPr>
          <p:nvPr userDrawn="1"/>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694319" y="5936036"/>
            <a:ext cx="1078582" cy="739028"/>
          </a:xfrm>
          <a:prstGeom prst="rect">
            <a:avLst/>
          </a:prstGeom>
        </p:spPr>
      </p:pic>
      <p:pic>
        <p:nvPicPr>
          <p:cNvPr id="7" name="Billede 6">
            <a:extLst>
              <a:ext uri="{FF2B5EF4-FFF2-40B4-BE49-F238E27FC236}">
                <a16:creationId xmlns:a16="http://schemas.microsoft.com/office/drawing/2014/main" id="{A6EED5D5-937D-BD6F-54FF-21EAA356F3FC}"/>
              </a:ext>
            </a:extLst>
          </p:cNvPr>
          <p:cNvPicPr>
            <a:picLocks noChangeAspect="1"/>
          </p:cNvPicPr>
          <p:nvPr userDrawn="1"/>
        </p:nvPicPr>
        <p:blipFill>
          <a:blip r:embed="rId2"/>
          <a:stretch>
            <a:fillRect/>
          </a:stretch>
        </p:blipFill>
        <p:spPr>
          <a:xfrm>
            <a:off x="6967320" y="1018083"/>
            <a:ext cx="773696" cy="590608"/>
          </a:xfrm>
          <a:prstGeom prst="rect">
            <a:avLst/>
          </a:prstGeom>
        </p:spPr>
      </p:pic>
    </p:spTree>
    <p:extLst>
      <p:ext uri="{BB962C8B-B14F-4D97-AF65-F5344CB8AC3E}">
        <p14:creationId xmlns:p14="http://schemas.microsoft.com/office/powerpoint/2010/main" val="168615403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2.sv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titel 1">
            <a:extLst>
              <a:ext uri="{FF2B5EF4-FFF2-40B4-BE49-F238E27FC236}">
                <a16:creationId xmlns:a16="http://schemas.microsoft.com/office/drawing/2014/main" id="{102469C5-8AA0-0A97-97EA-17F4B514262E}"/>
              </a:ext>
            </a:extLst>
          </p:cNvPr>
          <p:cNvSpPr>
            <a:spLocks noGrp="1"/>
          </p:cNvSpPr>
          <p:nvPr>
            <p:ph type="title"/>
          </p:nvPr>
        </p:nvSpPr>
        <p:spPr>
          <a:xfrm>
            <a:off x="1008000" y="1008000"/>
            <a:ext cx="10152000" cy="900000"/>
          </a:xfrm>
          <a:prstGeom prst="rect">
            <a:avLst/>
          </a:prstGeom>
        </p:spPr>
        <p:txBody>
          <a:bodyPr vert="horz" lIns="0" tIns="0" rIns="0" bIns="0" rtlCol="0" anchor="t" anchorCtr="0">
            <a:noAutofit/>
          </a:bodyPr>
          <a:lstStyle/>
          <a:p>
            <a:r>
              <a:rPr lang="da-DK" dirty="0"/>
              <a:t>Titel</a:t>
            </a:r>
            <a:endParaRPr lang="en-GB" dirty="0"/>
          </a:p>
        </p:txBody>
      </p:sp>
      <p:sp>
        <p:nvSpPr>
          <p:cNvPr id="3" name="Pladsholder til tekst 2">
            <a:extLst>
              <a:ext uri="{FF2B5EF4-FFF2-40B4-BE49-F238E27FC236}">
                <a16:creationId xmlns:a16="http://schemas.microsoft.com/office/drawing/2014/main" id="{4CE0944C-ED5D-9CCA-34C6-45A983DA4CE4}"/>
              </a:ext>
            </a:extLst>
          </p:cNvPr>
          <p:cNvSpPr>
            <a:spLocks noGrp="1"/>
          </p:cNvSpPr>
          <p:nvPr>
            <p:ph type="body" idx="1"/>
          </p:nvPr>
        </p:nvSpPr>
        <p:spPr>
          <a:xfrm>
            <a:off x="1008000" y="2196000"/>
            <a:ext cx="10152000" cy="3636000"/>
          </a:xfrm>
          <a:prstGeom prst="rect">
            <a:avLst/>
          </a:prstGeom>
        </p:spPr>
        <p:txBody>
          <a:bodyPr vert="horz" lIns="0" tIns="0" rIns="0" bIns="0" rtlCol="0">
            <a:noAutofit/>
          </a:bodyPr>
          <a:lstStyle/>
          <a:p>
            <a:pPr lvl="0"/>
            <a:r>
              <a:rPr lang="da-DK" dirty="0"/>
              <a:t>Tekst</a:t>
            </a:r>
          </a:p>
          <a:p>
            <a:pPr lvl="1"/>
            <a:r>
              <a:rPr lang="da-DK" dirty="0"/>
              <a:t>Andet niveau</a:t>
            </a:r>
          </a:p>
          <a:p>
            <a:pPr lvl="2"/>
            <a:r>
              <a:rPr lang="da-DK" dirty="0"/>
              <a:t>Tredje niveau</a:t>
            </a:r>
          </a:p>
          <a:p>
            <a:pPr lvl="3"/>
            <a:r>
              <a:rPr lang="da-DK" dirty="0"/>
              <a:t>Fjerde niveau</a:t>
            </a:r>
          </a:p>
          <a:p>
            <a:pPr lvl="4"/>
            <a:r>
              <a:rPr lang="da-DK" dirty="0"/>
              <a:t>Femte niveau</a:t>
            </a:r>
            <a:endParaRPr lang="en-GB" dirty="0"/>
          </a:p>
        </p:txBody>
      </p:sp>
      <p:pic>
        <p:nvPicPr>
          <p:cNvPr id="7" name="Grafik 6">
            <a:extLst>
              <a:ext uri="{FF2B5EF4-FFF2-40B4-BE49-F238E27FC236}">
                <a16:creationId xmlns:a16="http://schemas.microsoft.com/office/drawing/2014/main" id="{251554A6-3E16-3C8E-1647-59DC566D1CB5}"/>
              </a:ext>
            </a:extLst>
          </p:cNvPr>
          <p:cNvPicPr>
            <a:picLocks noChangeAspect="1"/>
          </p:cNvPicPr>
          <p:nvPr/>
        </p:nvPicPr>
        <p:blipFill>
          <a:blip r:embed="rId37" cstate="hqprint">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10694319" y="5936036"/>
            <a:ext cx="1078582" cy="739028"/>
          </a:xfrm>
          <a:prstGeom prst="rect">
            <a:avLst/>
          </a:prstGeom>
        </p:spPr>
      </p:pic>
      <p:pic>
        <p:nvPicPr>
          <p:cNvPr id="4" name="Grafik 3">
            <a:extLst>
              <a:ext uri="{FF2B5EF4-FFF2-40B4-BE49-F238E27FC236}">
                <a16:creationId xmlns:a16="http://schemas.microsoft.com/office/drawing/2014/main" id="{A3ADCD01-2AFF-614B-4935-5B518C8FA5DF}"/>
              </a:ext>
            </a:extLst>
          </p:cNvPr>
          <p:cNvPicPr>
            <a:picLocks noChangeAspect="1"/>
          </p:cNvPicPr>
          <p:nvPr userDrawn="1"/>
        </p:nvPicPr>
        <p:blipFill>
          <a:blip r:embed="rId37" cstate="hqprint">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3701648844"/>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727" r:id="rId3"/>
    <p:sldLayoutId id="2147483698"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 id="2147483713" r:id="rId18"/>
    <p:sldLayoutId id="2147483714" r:id="rId19"/>
    <p:sldLayoutId id="2147483715" r:id="rId20"/>
    <p:sldLayoutId id="2147483716" r:id="rId21"/>
    <p:sldLayoutId id="2147483717" r:id="rId22"/>
    <p:sldLayoutId id="2147483718" r:id="rId23"/>
    <p:sldLayoutId id="2147483719" r:id="rId24"/>
    <p:sldLayoutId id="2147483720" r:id="rId25"/>
    <p:sldLayoutId id="2147483721" r:id="rId26"/>
    <p:sldLayoutId id="2147483722" r:id="rId27"/>
    <p:sldLayoutId id="2147483723" r:id="rId28"/>
    <p:sldLayoutId id="2147483724" r:id="rId29"/>
    <p:sldLayoutId id="2147483725" r:id="rId30"/>
    <p:sldLayoutId id="2147483692" r:id="rId31"/>
    <p:sldLayoutId id="2147483690" r:id="rId32"/>
    <p:sldLayoutId id="2147483691" r:id="rId33"/>
    <p:sldLayoutId id="2147483728" r:id="rId34"/>
    <p:sldLayoutId id="2147483729" r:id="rId35"/>
  </p:sldLayoutIdLst>
  <p:txStyles>
    <p:titleStyle>
      <a:lvl1pPr algn="l" defTabSz="914400" rtl="0" eaLnBrk="1" latinLnBrk="0" hangingPunct="1">
        <a:lnSpc>
          <a:spcPct val="100000"/>
        </a:lnSpc>
        <a:spcBef>
          <a:spcPct val="0"/>
        </a:spcBef>
        <a:buNone/>
        <a:defRPr sz="3600" b="1" kern="1200">
          <a:solidFill>
            <a:schemeClr val="tx1"/>
          </a:solidFill>
          <a:latin typeface="+mj-lt"/>
          <a:ea typeface="+mj-ea"/>
          <a:cs typeface="+mj-cs"/>
        </a:defRPr>
      </a:lvl1pPr>
    </p:titleStyle>
    <p:bodyStyle>
      <a:lvl1pPr marL="180000" indent="-180000" algn="l" defTabSz="914400" rtl="0" eaLnBrk="1" latinLnBrk="0" hangingPunct="1">
        <a:lnSpc>
          <a:spcPct val="100000"/>
        </a:lnSpc>
        <a:spcBef>
          <a:spcPts val="1000"/>
        </a:spcBef>
        <a:buSzPct val="75000"/>
        <a:buFont typeface="Arial" panose="020B0604020202020204" pitchFamily="34" charset="0"/>
        <a:buChar char="•"/>
        <a:defRPr sz="1800" kern="1200">
          <a:solidFill>
            <a:schemeClr val="tx1"/>
          </a:solidFill>
          <a:latin typeface="+mn-lt"/>
          <a:ea typeface="+mn-ea"/>
          <a:cs typeface="+mn-cs"/>
        </a:defRPr>
      </a:lvl1pPr>
      <a:lvl2pPr marL="360000" indent="-180000" algn="l" defTabSz="914400" rtl="0" eaLnBrk="1" latinLnBrk="0" hangingPunct="1">
        <a:lnSpc>
          <a:spcPct val="100000"/>
        </a:lnSpc>
        <a:spcBef>
          <a:spcPts val="1000"/>
        </a:spcBef>
        <a:buSzPct val="75000"/>
        <a:buFont typeface="Arial" panose="020B0604020202020204" pitchFamily="34" charset="0"/>
        <a:buChar char="•"/>
        <a:defRPr sz="1600" kern="1200">
          <a:solidFill>
            <a:schemeClr val="tx1"/>
          </a:solidFill>
          <a:latin typeface="+mn-lt"/>
          <a:ea typeface="+mn-ea"/>
          <a:cs typeface="+mn-cs"/>
        </a:defRPr>
      </a:lvl2pPr>
      <a:lvl3pPr marL="540000" indent="-180000" algn="l" defTabSz="914400" rtl="0" eaLnBrk="1" latinLnBrk="0" hangingPunct="1">
        <a:lnSpc>
          <a:spcPct val="100000"/>
        </a:lnSpc>
        <a:spcBef>
          <a:spcPts val="1000"/>
        </a:spcBef>
        <a:buSzPct val="75000"/>
        <a:buFont typeface="Arial" panose="020B0604020202020204" pitchFamily="34" charset="0"/>
        <a:buChar char="•"/>
        <a:defRPr sz="1400" kern="1200">
          <a:solidFill>
            <a:schemeClr val="tx1"/>
          </a:solidFill>
          <a:latin typeface="+mn-lt"/>
          <a:ea typeface="+mn-ea"/>
          <a:cs typeface="+mn-cs"/>
        </a:defRPr>
      </a:lvl3pPr>
      <a:lvl4pPr marL="720000" indent="-180000" algn="l" defTabSz="914400" rtl="0" eaLnBrk="1" latinLnBrk="0" hangingPunct="1">
        <a:lnSpc>
          <a:spcPct val="100000"/>
        </a:lnSpc>
        <a:spcBef>
          <a:spcPts val="1000"/>
        </a:spcBef>
        <a:buSzPct val="75000"/>
        <a:buFont typeface="Arial" panose="020B0604020202020204" pitchFamily="34" charset="0"/>
        <a:buChar char="•"/>
        <a:defRPr sz="1200" kern="1200">
          <a:solidFill>
            <a:schemeClr val="tx1"/>
          </a:solidFill>
          <a:latin typeface="+mn-lt"/>
          <a:ea typeface="+mn-ea"/>
          <a:cs typeface="+mn-cs"/>
        </a:defRPr>
      </a:lvl4pPr>
      <a:lvl5pPr marL="900000" indent="-180000" algn="l" defTabSz="914400" rtl="0" eaLnBrk="1" latinLnBrk="0" hangingPunct="1">
        <a:lnSpc>
          <a:spcPct val="100000"/>
        </a:lnSpc>
        <a:spcBef>
          <a:spcPts val="1000"/>
        </a:spcBef>
        <a:buSzPct val="75000"/>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https://doi.org/10.1038/s41598-024-54271-x"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22.png"/><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190.png"/></Relationships>
</file>

<file path=ppt/slides/_rels/slide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ladsholder til tekst 4">
            <a:extLst>
              <a:ext uri="{FF2B5EF4-FFF2-40B4-BE49-F238E27FC236}">
                <a16:creationId xmlns:a16="http://schemas.microsoft.com/office/drawing/2014/main" id="{A574F64C-61AD-3B43-8649-415A9EFFE6D0}"/>
              </a:ext>
            </a:extLst>
          </p:cNvPr>
          <p:cNvSpPr>
            <a:spLocks noGrp="1"/>
          </p:cNvSpPr>
          <p:nvPr>
            <p:ph type="body" sz="quarter" idx="10"/>
          </p:nvPr>
        </p:nvSpPr>
        <p:spPr/>
        <p:txBody>
          <a:bodyPr/>
          <a:lstStyle/>
          <a:p>
            <a:r>
              <a:rPr lang="en-US" dirty="0"/>
              <a:t>Mikkel H. Vembye, PhD</a:t>
            </a:r>
          </a:p>
          <a:p>
            <a:r>
              <a:rPr lang="en-US" dirty="0"/>
              <a:t>SRMA SIG, 2024.11.15</a:t>
            </a:r>
          </a:p>
        </p:txBody>
      </p:sp>
      <p:sp>
        <p:nvSpPr>
          <p:cNvPr id="10" name="Titel 9"/>
          <p:cNvSpPr>
            <a:spLocks noGrp="1"/>
          </p:cNvSpPr>
          <p:nvPr>
            <p:ph type="title"/>
          </p:nvPr>
        </p:nvSpPr>
        <p:spPr>
          <a:xfrm>
            <a:off x="579142" y="1220800"/>
            <a:ext cx="4810175" cy="2448005"/>
          </a:xfrm>
        </p:spPr>
        <p:txBody>
          <a:bodyPr/>
          <a:lstStyle/>
          <a:p>
            <a:r>
              <a:rPr lang="en-US" sz="3200" dirty="0"/>
              <a:t>Using GPT API Models as Second Screener of Titles and Abstracts in High-Quality Systematic Reviews</a:t>
            </a:r>
          </a:p>
        </p:txBody>
      </p:sp>
      <p:pic>
        <p:nvPicPr>
          <p:cNvPr id="22" name="Picture Placeholder 21">
            <a:extLst>
              <a:ext uri="{FF2B5EF4-FFF2-40B4-BE49-F238E27FC236}">
                <a16:creationId xmlns:a16="http://schemas.microsoft.com/office/drawing/2014/main" id="{56FA1439-8EEA-4319-9833-6F7C312B0A11}"/>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24369" r="24369"/>
          <a:stretch>
            <a:fillRect/>
          </a:stretch>
        </p:blipFill>
        <p:spPr/>
      </p:pic>
    </p:spTree>
    <p:extLst>
      <p:ext uri="{BB962C8B-B14F-4D97-AF65-F5344CB8AC3E}">
        <p14:creationId xmlns:p14="http://schemas.microsoft.com/office/powerpoint/2010/main" val="3256439986"/>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F05B1-6D93-40A0-9044-DF816360DE4A}"/>
              </a:ext>
            </a:extLst>
          </p:cNvPr>
          <p:cNvSpPr>
            <a:spLocks noGrp="1"/>
          </p:cNvSpPr>
          <p:nvPr>
            <p:ph type="title"/>
          </p:nvPr>
        </p:nvSpPr>
        <p:spPr>
          <a:xfrm>
            <a:off x="1013520" y="1012924"/>
            <a:ext cx="10462714" cy="891382"/>
          </a:xfrm>
        </p:spPr>
        <p:txBody>
          <a:bodyPr/>
          <a:lstStyle/>
          <a:p>
            <a:r>
              <a:rPr lang="en-US" dirty="0"/>
              <a:t>To recap: Advantages of this screening method</a:t>
            </a:r>
          </a:p>
        </p:txBody>
      </p:sp>
      <p:sp>
        <p:nvSpPr>
          <p:cNvPr id="6" name="Text Placeholder 5">
            <a:extLst>
              <a:ext uri="{FF2B5EF4-FFF2-40B4-BE49-F238E27FC236}">
                <a16:creationId xmlns:a16="http://schemas.microsoft.com/office/drawing/2014/main" id="{210A8F88-4517-4F8B-830E-17207A912A09}"/>
              </a:ext>
            </a:extLst>
          </p:cNvPr>
          <p:cNvSpPr>
            <a:spLocks noGrp="1"/>
          </p:cNvSpPr>
          <p:nvPr>
            <p:ph type="body" sz="quarter" idx="10"/>
          </p:nvPr>
        </p:nvSpPr>
        <p:spPr>
          <a:xfrm>
            <a:off x="1013520" y="1992541"/>
            <a:ext cx="10158611" cy="3650404"/>
          </a:xfrm>
        </p:spPr>
        <p:txBody>
          <a:bodyPr/>
          <a:lstStyle/>
          <a:p>
            <a:r>
              <a:rPr lang="da-DK" dirty="0" err="1"/>
              <a:t>Rigorous</a:t>
            </a:r>
            <a:r>
              <a:rPr lang="da-DK" dirty="0"/>
              <a:t> </a:t>
            </a:r>
            <a:r>
              <a:rPr lang="da-DK" dirty="0" err="1"/>
              <a:t>treatment</a:t>
            </a:r>
            <a:r>
              <a:rPr lang="da-DK" dirty="0"/>
              <a:t> of all </a:t>
            </a:r>
            <a:r>
              <a:rPr lang="da-DK" dirty="0" err="1"/>
              <a:t>titles</a:t>
            </a:r>
            <a:r>
              <a:rPr lang="da-DK" dirty="0"/>
              <a:t> and abstracts</a:t>
            </a:r>
          </a:p>
          <a:p>
            <a:r>
              <a:rPr lang="da-DK" dirty="0"/>
              <a:t>It is fast</a:t>
            </a:r>
          </a:p>
          <a:p>
            <a:r>
              <a:rPr lang="da-DK" dirty="0"/>
              <a:t>It is </a:t>
            </a:r>
            <a:r>
              <a:rPr lang="da-DK" dirty="0" err="1"/>
              <a:t>cheap</a:t>
            </a:r>
            <a:r>
              <a:rPr lang="da-DK" dirty="0"/>
              <a:t> </a:t>
            </a:r>
          </a:p>
          <a:p>
            <a:r>
              <a:rPr lang="da-DK" dirty="0" err="1"/>
              <a:t>You</a:t>
            </a:r>
            <a:r>
              <a:rPr lang="da-DK" dirty="0"/>
              <a:t> </a:t>
            </a:r>
            <a:r>
              <a:rPr lang="da-DK" dirty="0" err="1"/>
              <a:t>can</a:t>
            </a:r>
            <a:r>
              <a:rPr lang="da-DK" dirty="0"/>
              <a:t> </a:t>
            </a:r>
            <a:r>
              <a:rPr lang="da-DK" dirty="0" err="1"/>
              <a:t>guard</a:t>
            </a:r>
            <a:r>
              <a:rPr lang="da-DK" dirty="0"/>
              <a:t> </a:t>
            </a:r>
            <a:r>
              <a:rPr lang="da-DK" dirty="0" err="1"/>
              <a:t>against</a:t>
            </a:r>
            <a:r>
              <a:rPr lang="da-DK" dirty="0"/>
              <a:t> human </a:t>
            </a:r>
            <a:r>
              <a:rPr lang="da-DK" dirty="0" err="1"/>
              <a:t>drifting</a:t>
            </a:r>
            <a:r>
              <a:rPr lang="da-DK" dirty="0"/>
              <a:t>. </a:t>
            </a:r>
          </a:p>
          <a:p>
            <a:r>
              <a:rPr lang="da-DK" dirty="0"/>
              <a:t>Extra </a:t>
            </a:r>
            <a:r>
              <a:rPr lang="da-DK" dirty="0" err="1"/>
              <a:t>ensurance</a:t>
            </a:r>
            <a:r>
              <a:rPr lang="da-DK" dirty="0"/>
              <a:t> </a:t>
            </a:r>
            <a:r>
              <a:rPr lang="da-DK" dirty="0" err="1"/>
              <a:t>that</a:t>
            </a:r>
            <a:r>
              <a:rPr lang="da-DK" dirty="0"/>
              <a:t> </a:t>
            </a:r>
            <a:r>
              <a:rPr lang="da-DK" dirty="0" err="1"/>
              <a:t>you</a:t>
            </a:r>
            <a:r>
              <a:rPr lang="da-DK" dirty="0"/>
              <a:t> have </a:t>
            </a:r>
            <a:r>
              <a:rPr lang="da-DK" dirty="0" err="1"/>
              <a:t>found</a:t>
            </a:r>
            <a:r>
              <a:rPr lang="da-DK" dirty="0"/>
              <a:t> all </a:t>
            </a:r>
            <a:r>
              <a:rPr lang="da-DK" dirty="0" err="1"/>
              <a:t>revelavant</a:t>
            </a:r>
            <a:r>
              <a:rPr lang="da-DK" dirty="0"/>
              <a:t> </a:t>
            </a:r>
            <a:r>
              <a:rPr lang="da-DK" dirty="0" err="1"/>
              <a:t>records</a:t>
            </a:r>
            <a:r>
              <a:rPr lang="da-DK" dirty="0"/>
              <a:t>.</a:t>
            </a:r>
          </a:p>
          <a:p>
            <a:r>
              <a:rPr lang="da-DK" dirty="0" err="1"/>
              <a:t>Agnostic</a:t>
            </a:r>
            <a:r>
              <a:rPr lang="da-DK" dirty="0"/>
              <a:t> to data </a:t>
            </a:r>
            <a:r>
              <a:rPr lang="da-DK" dirty="0" err="1"/>
              <a:t>imbalance</a:t>
            </a:r>
            <a:r>
              <a:rPr lang="da-DK" dirty="0"/>
              <a:t> [i.e., INSERT]</a:t>
            </a:r>
          </a:p>
          <a:p>
            <a:pPr marL="0" indent="0">
              <a:buNone/>
            </a:pPr>
            <a:endParaRPr lang="da-DK" dirty="0"/>
          </a:p>
          <a:p>
            <a:pPr marL="0" indent="0">
              <a:buNone/>
            </a:pPr>
            <a:endParaRPr lang="da-DK" dirty="0"/>
          </a:p>
          <a:p>
            <a:pPr marL="0" indent="0">
              <a:buNone/>
            </a:pPr>
            <a:endParaRPr lang="da-DK" dirty="0"/>
          </a:p>
          <a:p>
            <a:pPr marL="0" indent="0">
              <a:buNone/>
            </a:pPr>
            <a:endParaRPr lang="da-DK" dirty="0"/>
          </a:p>
          <a:p>
            <a:endParaRPr lang="en-US" dirty="0"/>
          </a:p>
        </p:txBody>
      </p:sp>
    </p:spTree>
    <p:extLst>
      <p:ext uri="{BB962C8B-B14F-4D97-AF65-F5344CB8AC3E}">
        <p14:creationId xmlns:p14="http://schemas.microsoft.com/office/powerpoint/2010/main" val="2228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F05B1-6D93-40A0-9044-DF816360DE4A}"/>
              </a:ext>
            </a:extLst>
          </p:cNvPr>
          <p:cNvSpPr>
            <a:spLocks noGrp="1"/>
          </p:cNvSpPr>
          <p:nvPr>
            <p:ph type="title"/>
          </p:nvPr>
        </p:nvSpPr>
        <p:spPr/>
        <p:txBody>
          <a:bodyPr/>
          <a:lstStyle/>
          <a:p>
            <a:r>
              <a:rPr lang="en-US" dirty="0"/>
              <a:t>Limitation</a:t>
            </a:r>
          </a:p>
        </p:txBody>
      </p:sp>
      <p:sp>
        <p:nvSpPr>
          <p:cNvPr id="3" name="Text Placeholder 2">
            <a:extLst>
              <a:ext uri="{FF2B5EF4-FFF2-40B4-BE49-F238E27FC236}">
                <a16:creationId xmlns:a16="http://schemas.microsoft.com/office/drawing/2014/main" id="{910F09C2-115F-48A4-A4BB-57414380922F}"/>
              </a:ext>
            </a:extLst>
          </p:cNvPr>
          <p:cNvSpPr>
            <a:spLocks noGrp="1"/>
          </p:cNvSpPr>
          <p:nvPr>
            <p:ph type="body" sz="quarter" idx="10"/>
          </p:nvPr>
        </p:nvSpPr>
        <p:spPr>
          <a:xfrm>
            <a:off x="1013520" y="1966823"/>
            <a:ext cx="10158611" cy="4171330"/>
          </a:xfrm>
        </p:spPr>
        <p:txBody>
          <a:bodyPr/>
          <a:lstStyle/>
          <a:p>
            <a:r>
              <a:rPr lang="da-DK" dirty="0"/>
              <a:t>In </a:t>
            </a:r>
            <a:r>
              <a:rPr lang="da-DK" dirty="0" err="1"/>
              <a:t>theory</a:t>
            </a:r>
            <a:r>
              <a:rPr lang="da-DK" dirty="0"/>
              <a:t> it is prompt sensitive</a:t>
            </a:r>
          </a:p>
          <a:p>
            <a:r>
              <a:rPr lang="da-DK" dirty="0" err="1"/>
              <a:t>Off</a:t>
            </a:r>
            <a:r>
              <a:rPr lang="da-DK" dirty="0"/>
              <a:t>-the-</a:t>
            </a:r>
            <a:r>
              <a:rPr lang="da-DK" dirty="0" err="1"/>
              <a:t>shelf</a:t>
            </a:r>
            <a:r>
              <a:rPr lang="da-DK" dirty="0"/>
              <a:t> </a:t>
            </a:r>
            <a:r>
              <a:rPr lang="da-DK" dirty="0" err="1"/>
              <a:t>method</a:t>
            </a:r>
            <a:r>
              <a:rPr lang="da-DK" dirty="0"/>
              <a:t>. </a:t>
            </a:r>
            <a:r>
              <a:rPr lang="da-DK" dirty="0" err="1"/>
              <a:t>We</a:t>
            </a:r>
            <a:r>
              <a:rPr lang="da-DK" dirty="0"/>
              <a:t> </a:t>
            </a:r>
            <a:r>
              <a:rPr lang="da-DK" dirty="0" err="1"/>
              <a:t>got</a:t>
            </a:r>
            <a:r>
              <a:rPr lang="da-DK" dirty="0"/>
              <a:t> </a:t>
            </a:r>
            <a:r>
              <a:rPr lang="da-DK" dirty="0" err="1"/>
              <a:t>desk</a:t>
            </a:r>
            <a:r>
              <a:rPr lang="da-DK" dirty="0"/>
              <a:t> </a:t>
            </a:r>
            <a:r>
              <a:rPr lang="da-DK" dirty="0" err="1"/>
              <a:t>rejected</a:t>
            </a:r>
            <a:r>
              <a:rPr lang="da-DK" dirty="0"/>
              <a:t> in RSM for </a:t>
            </a:r>
            <a:r>
              <a:rPr lang="da-DK" dirty="0" err="1"/>
              <a:t>this</a:t>
            </a:r>
            <a:r>
              <a:rPr lang="da-DK" dirty="0"/>
              <a:t> </a:t>
            </a:r>
            <a:r>
              <a:rPr lang="da-DK" dirty="0" err="1"/>
              <a:t>reason</a:t>
            </a:r>
            <a:r>
              <a:rPr lang="da-DK" dirty="0"/>
              <a:t>.</a:t>
            </a:r>
            <a:endParaRPr lang="en-US" dirty="0"/>
          </a:p>
          <a:p>
            <a:r>
              <a:rPr lang="da-DK" dirty="0" err="1"/>
              <a:t>Environmental</a:t>
            </a:r>
            <a:r>
              <a:rPr lang="da-DK" dirty="0"/>
              <a:t> </a:t>
            </a:r>
            <a:r>
              <a:rPr lang="da-DK" dirty="0" err="1"/>
              <a:t>impact</a:t>
            </a:r>
            <a:r>
              <a:rPr lang="da-DK" dirty="0"/>
              <a:t>. This </a:t>
            </a:r>
            <a:r>
              <a:rPr lang="da-DK" dirty="0" err="1"/>
              <a:t>hard</a:t>
            </a:r>
            <a:r>
              <a:rPr lang="da-DK" dirty="0"/>
              <a:t> to </a:t>
            </a:r>
            <a:r>
              <a:rPr lang="da-DK" dirty="0" err="1"/>
              <a:t>fully</a:t>
            </a:r>
            <a:r>
              <a:rPr lang="da-DK" dirty="0"/>
              <a:t> </a:t>
            </a:r>
            <a:r>
              <a:rPr lang="da-DK" dirty="0" err="1"/>
              <a:t>assess</a:t>
            </a:r>
            <a:r>
              <a:rPr lang="da-DK" dirty="0"/>
              <a:t> but </a:t>
            </a:r>
            <a:r>
              <a:rPr lang="da-DK" dirty="0" err="1"/>
              <a:t>many</a:t>
            </a:r>
            <a:r>
              <a:rPr lang="da-DK" dirty="0"/>
              <a:t> </a:t>
            </a:r>
            <a:r>
              <a:rPr lang="da-DK" dirty="0" err="1"/>
              <a:t>people</a:t>
            </a:r>
            <a:r>
              <a:rPr lang="da-DK" dirty="0"/>
              <a:t> have </a:t>
            </a:r>
            <a:r>
              <a:rPr lang="da-DK" dirty="0" err="1"/>
              <a:t>concerns</a:t>
            </a:r>
            <a:r>
              <a:rPr lang="da-DK" dirty="0"/>
              <a:t> </a:t>
            </a:r>
            <a:r>
              <a:rPr lang="da-DK" dirty="0" err="1"/>
              <a:t>about</a:t>
            </a:r>
            <a:r>
              <a:rPr lang="da-DK" dirty="0"/>
              <a:t> </a:t>
            </a:r>
            <a:r>
              <a:rPr lang="da-DK" dirty="0" err="1"/>
              <a:t>this</a:t>
            </a:r>
            <a:r>
              <a:rPr lang="da-DK" dirty="0"/>
              <a:t>.</a:t>
            </a:r>
          </a:p>
          <a:p>
            <a:pPr marL="0" indent="0">
              <a:buNone/>
            </a:pPr>
            <a:endParaRPr lang="da-DK" dirty="0"/>
          </a:p>
          <a:p>
            <a:endParaRPr lang="da-DK" dirty="0"/>
          </a:p>
          <a:p>
            <a:endParaRPr lang="da-DK" dirty="0"/>
          </a:p>
          <a:p>
            <a:endParaRPr lang="da-DK" dirty="0"/>
          </a:p>
          <a:p>
            <a:endParaRPr lang="en-US" dirty="0"/>
          </a:p>
          <a:p>
            <a:pPr>
              <a:buFont typeface="Arial" panose="020B0604020202020204" pitchFamily="34" charset="0"/>
              <a:buChar char="•"/>
            </a:pPr>
            <a:endParaRPr lang="da-DK" dirty="0"/>
          </a:p>
        </p:txBody>
      </p:sp>
    </p:spTree>
    <p:extLst>
      <p:ext uri="{BB962C8B-B14F-4D97-AF65-F5344CB8AC3E}">
        <p14:creationId xmlns:p14="http://schemas.microsoft.com/office/powerpoint/2010/main" val="1978872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F05B1-6D93-40A0-9044-DF816360DE4A}"/>
              </a:ext>
            </a:extLst>
          </p:cNvPr>
          <p:cNvSpPr>
            <a:spLocks noGrp="1"/>
          </p:cNvSpPr>
          <p:nvPr>
            <p:ph type="title"/>
          </p:nvPr>
        </p:nvSpPr>
        <p:spPr/>
        <p:txBody>
          <a:bodyPr/>
          <a:lstStyle/>
          <a:p>
            <a:r>
              <a:rPr lang="en-US" dirty="0"/>
              <a:t>Concerns for future research</a:t>
            </a:r>
          </a:p>
        </p:txBody>
      </p:sp>
      <p:sp>
        <p:nvSpPr>
          <p:cNvPr id="3" name="Text Placeholder 2">
            <a:extLst>
              <a:ext uri="{FF2B5EF4-FFF2-40B4-BE49-F238E27FC236}">
                <a16:creationId xmlns:a16="http://schemas.microsoft.com/office/drawing/2014/main" id="{910F09C2-115F-48A4-A4BB-57414380922F}"/>
              </a:ext>
            </a:extLst>
          </p:cNvPr>
          <p:cNvSpPr>
            <a:spLocks noGrp="1"/>
          </p:cNvSpPr>
          <p:nvPr>
            <p:ph type="body" sz="quarter" idx="10"/>
          </p:nvPr>
        </p:nvSpPr>
        <p:spPr>
          <a:xfrm>
            <a:off x="1013520" y="1966823"/>
            <a:ext cx="10158611" cy="4171330"/>
          </a:xfrm>
        </p:spPr>
        <p:txBody>
          <a:bodyPr/>
          <a:lstStyle/>
          <a:p>
            <a:r>
              <a:rPr lang="en-US" dirty="0"/>
              <a:t>Test it with local models. This would freeze the efficacy of this approach and increase transparency of this approach. Our paper was desk rejected by RSM because we draw on an off-the-shelf model that can change over time. </a:t>
            </a:r>
          </a:p>
          <a:p>
            <a:r>
              <a:rPr lang="en-US" dirty="0"/>
              <a:t>Consider how best to combine traditional automated screening tools with GPT API screening. For instance can GPT API models play a role in validating stopping rules when using priority screening algorithms?</a:t>
            </a:r>
          </a:p>
          <a:p>
            <a:r>
              <a:rPr lang="da-DK" dirty="0"/>
              <a:t>How to </a:t>
            </a:r>
            <a:r>
              <a:rPr lang="da-DK" dirty="0" err="1"/>
              <a:t>take</a:t>
            </a:r>
            <a:r>
              <a:rPr lang="da-DK" dirty="0"/>
              <a:t> </a:t>
            </a:r>
            <a:r>
              <a:rPr lang="da-DK" dirty="0" err="1"/>
              <a:t>advantages</a:t>
            </a:r>
            <a:r>
              <a:rPr lang="da-DK" dirty="0"/>
              <a:t> of fine-tuning</a:t>
            </a:r>
          </a:p>
          <a:p>
            <a:r>
              <a:rPr lang="da-DK" dirty="0" err="1"/>
              <a:t>Implementation</a:t>
            </a:r>
            <a:r>
              <a:rPr lang="da-DK" dirty="0"/>
              <a:t> in standard references </a:t>
            </a:r>
            <a:r>
              <a:rPr lang="da-DK" dirty="0" err="1"/>
              <a:t>tools</a:t>
            </a:r>
            <a:r>
              <a:rPr lang="da-DK" dirty="0"/>
              <a:t> </a:t>
            </a:r>
            <a:r>
              <a:rPr lang="da-DK" dirty="0" err="1"/>
              <a:t>such</a:t>
            </a:r>
            <a:r>
              <a:rPr lang="da-DK" dirty="0"/>
              <a:t> as Meta-</a:t>
            </a:r>
            <a:r>
              <a:rPr lang="da-DK" dirty="0" err="1"/>
              <a:t>Reviewer</a:t>
            </a:r>
            <a:r>
              <a:rPr lang="da-DK" dirty="0"/>
              <a:t>, EPPI </a:t>
            </a:r>
            <a:r>
              <a:rPr lang="da-DK" dirty="0" err="1"/>
              <a:t>Reviewer</a:t>
            </a:r>
            <a:r>
              <a:rPr lang="da-DK" dirty="0"/>
              <a:t>, </a:t>
            </a:r>
            <a:r>
              <a:rPr lang="da-DK" dirty="0" err="1"/>
              <a:t>Covidence</a:t>
            </a:r>
            <a:r>
              <a:rPr lang="da-DK" dirty="0"/>
              <a:t>, etc. </a:t>
            </a:r>
            <a:endParaRPr lang="en-US" dirty="0"/>
          </a:p>
        </p:txBody>
      </p:sp>
    </p:spTree>
    <p:extLst>
      <p:ext uri="{BB962C8B-B14F-4D97-AF65-F5344CB8AC3E}">
        <p14:creationId xmlns:p14="http://schemas.microsoft.com/office/powerpoint/2010/main" val="39090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AF57F-DDB0-4FCA-B9E2-2144487FF7DF}"/>
              </a:ext>
            </a:extLst>
          </p:cNvPr>
          <p:cNvSpPr>
            <a:spLocks noGrp="1"/>
          </p:cNvSpPr>
          <p:nvPr>
            <p:ph type="title"/>
          </p:nvPr>
        </p:nvSpPr>
        <p:spPr>
          <a:xfrm>
            <a:off x="1013520" y="451609"/>
            <a:ext cx="10158611" cy="891382"/>
          </a:xfrm>
        </p:spPr>
        <p:txBody>
          <a:bodyPr/>
          <a:lstStyle/>
          <a:p>
            <a:r>
              <a:rPr lang="da-DK" dirty="0"/>
              <a:t>References</a:t>
            </a:r>
          </a:p>
        </p:txBody>
      </p:sp>
      <p:sp>
        <p:nvSpPr>
          <p:cNvPr id="3" name="Text Placeholder 2">
            <a:extLst>
              <a:ext uri="{FF2B5EF4-FFF2-40B4-BE49-F238E27FC236}">
                <a16:creationId xmlns:a16="http://schemas.microsoft.com/office/drawing/2014/main" id="{0350E70B-0541-41E7-91ED-633FC2BB8E19}"/>
              </a:ext>
            </a:extLst>
          </p:cNvPr>
          <p:cNvSpPr>
            <a:spLocks noGrp="1"/>
          </p:cNvSpPr>
          <p:nvPr>
            <p:ph type="body" sz="quarter" idx="10"/>
          </p:nvPr>
        </p:nvSpPr>
        <p:spPr>
          <a:xfrm>
            <a:off x="1013520" y="1457608"/>
            <a:ext cx="10158611" cy="4387468"/>
          </a:xfrm>
        </p:spPr>
        <p:txBody>
          <a:bodyPr/>
          <a:lstStyle/>
          <a:p>
            <a:r>
              <a:rPr lang="da-DK" sz="1200" dirty="0" err="1"/>
              <a:t>Alshami</a:t>
            </a:r>
            <a:r>
              <a:rPr lang="da-DK" sz="1200" dirty="0"/>
              <a:t>, A., </a:t>
            </a:r>
            <a:r>
              <a:rPr lang="da-DK" sz="1200" dirty="0" err="1"/>
              <a:t>Elsayed</a:t>
            </a:r>
            <a:r>
              <a:rPr lang="da-DK" sz="1200" dirty="0"/>
              <a:t>, M., Ali, E., </a:t>
            </a:r>
            <a:r>
              <a:rPr lang="da-DK" sz="1200" dirty="0" err="1"/>
              <a:t>Eltoukhy</a:t>
            </a:r>
            <a:r>
              <a:rPr lang="da-DK" sz="1200" dirty="0"/>
              <a:t>, A. E. E., &amp; </a:t>
            </a:r>
            <a:r>
              <a:rPr lang="da-DK" sz="1200" dirty="0" err="1"/>
              <a:t>Zayed</a:t>
            </a:r>
            <a:r>
              <a:rPr lang="da-DK" sz="1200" dirty="0"/>
              <a:t>, T. (2023). </a:t>
            </a:r>
            <a:r>
              <a:rPr lang="da-DK" sz="1200" dirty="0" err="1"/>
              <a:t>Harnessing</a:t>
            </a:r>
            <a:r>
              <a:rPr lang="da-DK" sz="1200" dirty="0"/>
              <a:t> the power of ChatGPT for </a:t>
            </a:r>
            <a:r>
              <a:rPr lang="da-DK" sz="1200" dirty="0" err="1"/>
              <a:t>automating</a:t>
            </a:r>
            <a:r>
              <a:rPr lang="da-DK" sz="1200" dirty="0"/>
              <a:t> </a:t>
            </a:r>
            <a:r>
              <a:rPr lang="da-DK" sz="1200" dirty="0" err="1"/>
              <a:t>systematic</a:t>
            </a:r>
            <a:r>
              <a:rPr lang="da-DK" sz="1200" dirty="0"/>
              <a:t> </a:t>
            </a:r>
            <a:r>
              <a:rPr lang="da-DK" sz="1200" dirty="0" err="1"/>
              <a:t>review</a:t>
            </a:r>
            <a:r>
              <a:rPr lang="da-DK" sz="1200" dirty="0"/>
              <a:t> </a:t>
            </a:r>
            <a:r>
              <a:rPr lang="da-DK" sz="1200" dirty="0" err="1"/>
              <a:t>process</a:t>
            </a:r>
            <a:r>
              <a:rPr lang="da-DK" sz="1200" dirty="0"/>
              <a:t>: </a:t>
            </a:r>
            <a:r>
              <a:rPr lang="da-DK" sz="1200" dirty="0" err="1"/>
              <a:t>Methodology</a:t>
            </a:r>
            <a:r>
              <a:rPr lang="da-DK" sz="1200" dirty="0"/>
              <a:t>, case </a:t>
            </a:r>
            <a:r>
              <a:rPr lang="da-DK" sz="1200" dirty="0" err="1"/>
              <a:t>study</a:t>
            </a:r>
            <a:r>
              <a:rPr lang="da-DK" sz="1200" dirty="0"/>
              <a:t>, </a:t>
            </a:r>
            <a:r>
              <a:rPr lang="da-DK" sz="1200" dirty="0" err="1"/>
              <a:t>limitations</a:t>
            </a:r>
            <a:r>
              <a:rPr lang="da-DK" sz="1200" dirty="0"/>
              <a:t>, and future </a:t>
            </a:r>
            <a:r>
              <a:rPr lang="da-DK" sz="1200" dirty="0" err="1"/>
              <a:t>directions</a:t>
            </a:r>
            <a:r>
              <a:rPr lang="da-DK" sz="1200" dirty="0"/>
              <a:t>. </a:t>
            </a:r>
            <a:r>
              <a:rPr lang="da-DK" sz="1200" i="1" dirty="0"/>
              <a:t>Systems</a:t>
            </a:r>
            <a:r>
              <a:rPr lang="da-DK" sz="1200" dirty="0"/>
              <a:t>, </a:t>
            </a:r>
            <a:r>
              <a:rPr lang="da-DK" sz="1200" i="1" dirty="0"/>
              <a:t>11</a:t>
            </a:r>
            <a:r>
              <a:rPr lang="da-DK" sz="1200" dirty="0"/>
              <a:t>(7), 351. https://doi.org/10.3390/systems11070351</a:t>
            </a:r>
            <a:endParaRPr lang="en-US" sz="1200" dirty="0"/>
          </a:p>
          <a:p>
            <a:r>
              <a:rPr lang="da-DK" sz="1200" dirty="0" err="1"/>
              <a:t>Gargari</a:t>
            </a:r>
            <a:r>
              <a:rPr lang="da-DK" sz="1200" dirty="0"/>
              <a:t>, O. K., </a:t>
            </a:r>
            <a:r>
              <a:rPr lang="da-DK" sz="1200" dirty="0" err="1"/>
              <a:t>Mahmoudi</a:t>
            </a:r>
            <a:r>
              <a:rPr lang="da-DK" sz="1200" dirty="0"/>
              <a:t>, M. H., </a:t>
            </a:r>
            <a:r>
              <a:rPr lang="da-DK" sz="1200" dirty="0" err="1"/>
              <a:t>Hajisafarali</a:t>
            </a:r>
            <a:r>
              <a:rPr lang="da-DK" sz="1200" dirty="0"/>
              <a:t>, M., &amp; </a:t>
            </a:r>
            <a:r>
              <a:rPr lang="da-DK" sz="1200" dirty="0" err="1"/>
              <a:t>Samiee</a:t>
            </a:r>
            <a:r>
              <a:rPr lang="da-DK" sz="1200" dirty="0"/>
              <a:t>, R. (2024). </a:t>
            </a:r>
            <a:r>
              <a:rPr lang="da-DK" sz="1200" dirty="0" err="1"/>
              <a:t>Enhancing</a:t>
            </a:r>
            <a:r>
              <a:rPr lang="da-DK" sz="1200" dirty="0"/>
              <a:t> </a:t>
            </a:r>
            <a:r>
              <a:rPr lang="da-DK" sz="1200" dirty="0" err="1"/>
              <a:t>title</a:t>
            </a:r>
            <a:r>
              <a:rPr lang="da-DK" sz="1200" dirty="0"/>
              <a:t> and abstract screening for </a:t>
            </a:r>
            <a:r>
              <a:rPr lang="da-DK" sz="1200" dirty="0" err="1"/>
              <a:t>systematic</a:t>
            </a:r>
            <a:r>
              <a:rPr lang="da-DK" sz="1200" dirty="0"/>
              <a:t> </a:t>
            </a:r>
            <a:r>
              <a:rPr lang="da-DK" sz="1200" dirty="0" err="1"/>
              <a:t>reviews</a:t>
            </a:r>
            <a:r>
              <a:rPr lang="da-DK" sz="1200" dirty="0"/>
              <a:t> with GPT-3.5 turbo. </a:t>
            </a:r>
            <a:r>
              <a:rPr lang="da-DK" sz="1200" i="1" dirty="0"/>
              <a:t>BMJ Evidence-</a:t>
            </a:r>
            <a:r>
              <a:rPr lang="da-DK" sz="1200" i="1" dirty="0" err="1"/>
              <a:t>Based</a:t>
            </a:r>
            <a:r>
              <a:rPr lang="da-DK" sz="1200" i="1" dirty="0"/>
              <a:t> </a:t>
            </a:r>
            <a:r>
              <a:rPr lang="da-DK" sz="1200" i="1" dirty="0" err="1"/>
              <a:t>Medicine</a:t>
            </a:r>
            <a:r>
              <a:rPr lang="da-DK" sz="1200" dirty="0"/>
              <a:t>, </a:t>
            </a:r>
            <a:r>
              <a:rPr lang="da-DK" sz="1200" i="1" dirty="0"/>
              <a:t>29</a:t>
            </a:r>
            <a:r>
              <a:rPr lang="da-DK" sz="1200" dirty="0"/>
              <a:t>(1), 69 LP – 70. https://doi.org/10.1136/bmjebm-2023-112678</a:t>
            </a:r>
            <a:endParaRPr lang="en-US" sz="1200" dirty="0"/>
          </a:p>
          <a:p>
            <a:r>
              <a:rPr lang="da-DK" sz="1200" dirty="0"/>
              <a:t>Guo, E., </a:t>
            </a:r>
            <a:r>
              <a:rPr lang="da-DK" sz="1200" dirty="0" err="1"/>
              <a:t>Gupta</a:t>
            </a:r>
            <a:r>
              <a:rPr lang="da-DK" sz="1200" dirty="0"/>
              <a:t>, M., Deng, J., Park, Y.-J., </a:t>
            </a:r>
            <a:r>
              <a:rPr lang="da-DK" sz="1200" dirty="0" err="1"/>
              <a:t>Paget</a:t>
            </a:r>
            <a:r>
              <a:rPr lang="da-DK" sz="1200" dirty="0"/>
              <a:t>, M., &amp; </a:t>
            </a:r>
            <a:r>
              <a:rPr lang="da-DK" sz="1200" dirty="0" err="1"/>
              <a:t>Naugler</a:t>
            </a:r>
            <a:r>
              <a:rPr lang="da-DK" sz="1200" dirty="0"/>
              <a:t>, C. (2024). Automated </a:t>
            </a:r>
            <a:r>
              <a:rPr lang="da-DK" sz="1200" dirty="0" err="1"/>
              <a:t>paper</a:t>
            </a:r>
            <a:r>
              <a:rPr lang="da-DK" sz="1200" dirty="0"/>
              <a:t> screening for </a:t>
            </a:r>
            <a:r>
              <a:rPr lang="da-DK" sz="1200" dirty="0" err="1"/>
              <a:t>clinical</a:t>
            </a:r>
            <a:r>
              <a:rPr lang="da-DK" sz="1200" dirty="0"/>
              <a:t> </a:t>
            </a:r>
            <a:r>
              <a:rPr lang="da-DK" sz="1200" dirty="0" err="1"/>
              <a:t>reviews</a:t>
            </a:r>
            <a:r>
              <a:rPr lang="da-DK" sz="1200" dirty="0"/>
              <a:t> </a:t>
            </a:r>
            <a:r>
              <a:rPr lang="da-DK" sz="1200" dirty="0" err="1"/>
              <a:t>using</a:t>
            </a:r>
            <a:r>
              <a:rPr lang="da-DK" sz="1200" dirty="0"/>
              <a:t> large </a:t>
            </a:r>
            <a:r>
              <a:rPr lang="da-DK" sz="1200" dirty="0" err="1"/>
              <a:t>language</a:t>
            </a:r>
            <a:r>
              <a:rPr lang="da-DK" sz="1200" dirty="0"/>
              <a:t> models: Data </a:t>
            </a:r>
            <a:r>
              <a:rPr lang="da-DK" sz="1200" dirty="0" err="1"/>
              <a:t>analysis</a:t>
            </a:r>
            <a:r>
              <a:rPr lang="da-DK" sz="1200" dirty="0"/>
              <a:t> </a:t>
            </a:r>
            <a:r>
              <a:rPr lang="da-DK" sz="1200" dirty="0" err="1"/>
              <a:t>study</a:t>
            </a:r>
            <a:r>
              <a:rPr lang="da-DK" sz="1200" dirty="0"/>
              <a:t>. </a:t>
            </a:r>
            <a:r>
              <a:rPr lang="da-DK" sz="1200" i="1" dirty="0"/>
              <a:t>J Med Internet Res</a:t>
            </a:r>
            <a:r>
              <a:rPr lang="da-DK" sz="1200" dirty="0"/>
              <a:t>, </a:t>
            </a:r>
            <a:r>
              <a:rPr lang="da-DK" sz="1200" i="1" dirty="0"/>
              <a:t>26</a:t>
            </a:r>
            <a:r>
              <a:rPr lang="da-DK" sz="1200" dirty="0"/>
              <a:t>, e48996. https://doi.org/10.2196/48996</a:t>
            </a:r>
            <a:endParaRPr lang="en-US" sz="1200" dirty="0"/>
          </a:p>
          <a:p>
            <a:r>
              <a:rPr lang="da-DK" sz="1200" dirty="0" err="1"/>
              <a:t>Issaiy</a:t>
            </a:r>
            <a:r>
              <a:rPr lang="da-DK" sz="1200" dirty="0"/>
              <a:t>, M., </a:t>
            </a:r>
            <a:r>
              <a:rPr lang="da-DK" sz="1200" dirty="0" err="1"/>
              <a:t>Ghanaati</a:t>
            </a:r>
            <a:r>
              <a:rPr lang="da-DK" sz="1200" dirty="0"/>
              <a:t>, H., </a:t>
            </a:r>
            <a:r>
              <a:rPr lang="da-DK" sz="1200" dirty="0" err="1"/>
              <a:t>Kolahi</a:t>
            </a:r>
            <a:r>
              <a:rPr lang="da-DK" sz="1200" dirty="0"/>
              <a:t>, S., </a:t>
            </a:r>
            <a:r>
              <a:rPr lang="da-DK" sz="1200" dirty="0" err="1"/>
              <a:t>Shakiba</a:t>
            </a:r>
            <a:r>
              <a:rPr lang="da-DK" sz="1200" dirty="0"/>
              <a:t>, M., </a:t>
            </a:r>
            <a:r>
              <a:rPr lang="da-DK" sz="1200" dirty="0" err="1"/>
              <a:t>Jalali</a:t>
            </a:r>
            <a:r>
              <a:rPr lang="da-DK" sz="1200" dirty="0"/>
              <a:t>, A. H., </a:t>
            </a:r>
            <a:r>
              <a:rPr lang="da-DK" sz="1200" dirty="0" err="1"/>
              <a:t>Zarei</a:t>
            </a:r>
            <a:r>
              <a:rPr lang="da-DK" sz="1200" dirty="0"/>
              <a:t>, D., </a:t>
            </a:r>
            <a:r>
              <a:rPr lang="da-DK" sz="1200" dirty="0" err="1"/>
              <a:t>Kazemian</a:t>
            </a:r>
            <a:r>
              <a:rPr lang="da-DK" sz="1200" dirty="0"/>
              <a:t>, S., </a:t>
            </a:r>
            <a:r>
              <a:rPr lang="da-DK" sz="1200" dirty="0" err="1"/>
              <a:t>Avanaki</a:t>
            </a:r>
            <a:r>
              <a:rPr lang="da-DK" sz="1200" dirty="0"/>
              <a:t>, M. A., &amp; </a:t>
            </a:r>
            <a:r>
              <a:rPr lang="da-DK" sz="1200" dirty="0" err="1"/>
              <a:t>Firouznia</a:t>
            </a:r>
            <a:r>
              <a:rPr lang="da-DK" sz="1200" dirty="0"/>
              <a:t>, K. (2024). </a:t>
            </a:r>
            <a:r>
              <a:rPr lang="da-DK" sz="1200" dirty="0" err="1"/>
              <a:t>Methodological</a:t>
            </a:r>
            <a:r>
              <a:rPr lang="da-DK" sz="1200" dirty="0"/>
              <a:t> </a:t>
            </a:r>
            <a:r>
              <a:rPr lang="da-DK" sz="1200" dirty="0" err="1"/>
              <a:t>insights</a:t>
            </a:r>
            <a:r>
              <a:rPr lang="da-DK" sz="1200" dirty="0"/>
              <a:t> </a:t>
            </a:r>
            <a:r>
              <a:rPr lang="da-DK" sz="1200" dirty="0" err="1"/>
              <a:t>into</a:t>
            </a:r>
            <a:r>
              <a:rPr lang="da-DK" sz="1200" dirty="0"/>
              <a:t> </a:t>
            </a:r>
            <a:r>
              <a:rPr lang="da-DK" sz="1200" dirty="0" err="1"/>
              <a:t>ChatGPT’s</a:t>
            </a:r>
            <a:r>
              <a:rPr lang="da-DK" sz="1200" dirty="0"/>
              <a:t> screening performance in </a:t>
            </a:r>
            <a:r>
              <a:rPr lang="da-DK" sz="1200" dirty="0" err="1"/>
              <a:t>systematic</a:t>
            </a:r>
            <a:r>
              <a:rPr lang="da-DK" sz="1200" dirty="0"/>
              <a:t> </a:t>
            </a:r>
            <a:r>
              <a:rPr lang="da-DK" sz="1200" dirty="0" err="1"/>
              <a:t>reviews</a:t>
            </a:r>
            <a:r>
              <a:rPr lang="da-DK" sz="1200" dirty="0"/>
              <a:t>. </a:t>
            </a:r>
            <a:r>
              <a:rPr lang="da-DK" sz="1200" i="1" dirty="0"/>
              <a:t>BMC Medical Research </a:t>
            </a:r>
            <a:r>
              <a:rPr lang="da-DK" sz="1200" i="1" dirty="0" err="1"/>
              <a:t>Methodology</a:t>
            </a:r>
            <a:r>
              <a:rPr lang="da-DK" sz="1200" dirty="0"/>
              <a:t>, </a:t>
            </a:r>
            <a:r>
              <a:rPr lang="da-DK" sz="1200" i="1" dirty="0"/>
              <a:t>24</a:t>
            </a:r>
            <a:r>
              <a:rPr lang="da-DK" sz="1200" dirty="0"/>
              <a:t>(1), 78. https://doi.org/10.1186/s12874-024-02203-8</a:t>
            </a:r>
            <a:endParaRPr lang="en-US" sz="1200" dirty="0"/>
          </a:p>
          <a:p>
            <a:r>
              <a:rPr lang="da-DK" sz="1200" dirty="0" err="1"/>
              <a:t>Khraisha</a:t>
            </a:r>
            <a:r>
              <a:rPr lang="da-DK" sz="1200" dirty="0"/>
              <a:t>, Q., Put, S., </a:t>
            </a:r>
            <a:r>
              <a:rPr lang="da-DK" sz="1200" dirty="0" err="1"/>
              <a:t>Kappenberg</a:t>
            </a:r>
            <a:r>
              <a:rPr lang="da-DK" sz="1200" dirty="0"/>
              <a:t>, J., </a:t>
            </a:r>
            <a:r>
              <a:rPr lang="da-DK" sz="1200" dirty="0" err="1"/>
              <a:t>Warraitch</a:t>
            </a:r>
            <a:r>
              <a:rPr lang="da-DK" sz="1200" dirty="0"/>
              <a:t>, A., &amp; </a:t>
            </a:r>
            <a:r>
              <a:rPr lang="da-DK" sz="1200" dirty="0" err="1"/>
              <a:t>Hadfield</a:t>
            </a:r>
            <a:r>
              <a:rPr lang="da-DK" sz="1200" dirty="0"/>
              <a:t>, K. (2024). Can large </a:t>
            </a:r>
            <a:r>
              <a:rPr lang="da-DK" sz="1200" dirty="0" err="1"/>
              <a:t>language</a:t>
            </a:r>
            <a:r>
              <a:rPr lang="da-DK" sz="1200" dirty="0"/>
              <a:t> models </a:t>
            </a:r>
            <a:r>
              <a:rPr lang="da-DK" sz="1200" dirty="0" err="1"/>
              <a:t>replace</a:t>
            </a:r>
            <a:r>
              <a:rPr lang="da-DK" sz="1200" dirty="0"/>
              <a:t> </a:t>
            </a:r>
            <a:r>
              <a:rPr lang="da-DK" sz="1200" dirty="0" err="1"/>
              <a:t>humans</a:t>
            </a:r>
            <a:r>
              <a:rPr lang="da-DK" sz="1200" dirty="0"/>
              <a:t> in </a:t>
            </a:r>
            <a:r>
              <a:rPr lang="da-DK" sz="1200" dirty="0" err="1"/>
              <a:t>systematic</a:t>
            </a:r>
            <a:r>
              <a:rPr lang="da-DK" sz="1200" dirty="0"/>
              <a:t> </a:t>
            </a:r>
            <a:r>
              <a:rPr lang="da-DK" sz="1200" dirty="0" err="1"/>
              <a:t>reviews</a:t>
            </a:r>
            <a:r>
              <a:rPr lang="da-DK" sz="1200" dirty="0"/>
              <a:t>? </a:t>
            </a:r>
            <a:r>
              <a:rPr lang="da-DK" sz="1200" dirty="0" err="1"/>
              <a:t>Evaluating</a:t>
            </a:r>
            <a:r>
              <a:rPr lang="da-DK" sz="1200" dirty="0"/>
              <a:t> GPT-4’s </a:t>
            </a:r>
            <a:r>
              <a:rPr lang="da-DK" sz="1200" dirty="0" err="1"/>
              <a:t>efficacy</a:t>
            </a:r>
            <a:r>
              <a:rPr lang="da-DK" sz="1200" dirty="0"/>
              <a:t> in screening and </a:t>
            </a:r>
            <a:r>
              <a:rPr lang="da-DK" sz="1200" dirty="0" err="1"/>
              <a:t>extracting</a:t>
            </a:r>
            <a:r>
              <a:rPr lang="da-DK" sz="1200" dirty="0"/>
              <a:t> data from peer-</a:t>
            </a:r>
            <a:r>
              <a:rPr lang="da-DK" sz="1200" dirty="0" err="1"/>
              <a:t>reviewed</a:t>
            </a:r>
            <a:r>
              <a:rPr lang="da-DK" sz="1200" dirty="0"/>
              <a:t> and </a:t>
            </a:r>
            <a:r>
              <a:rPr lang="da-DK" sz="1200" dirty="0" err="1"/>
              <a:t>grey</a:t>
            </a:r>
            <a:r>
              <a:rPr lang="da-DK" sz="1200" dirty="0"/>
              <a:t> </a:t>
            </a:r>
            <a:r>
              <a:rPr lang="da-DK" sz="1200" dirty="0" err="1"/>
              <a:t>literature</a:t>
            </a:r>
            <a:r>
              <a:rPr lang="da-DK" sz="1200" dirty="0"/>
              <a:t> in multiple </a:t>
            </a:r>
            <a:r>
              <a:rPr lang="da-DK" sz="1200" dirty="0" err="1"/>
              <a:t>languages</a:t>
            </a:r>
            <a:r>
              <a:rPr lang="da-DK" sz="1200" dirty="0"/>
              <a:t>. </a:t>
            </a:r>
            <a:r>
              <a:rPr lang="da-DK" sz="1200" i="1" dirty="0"/>
              <a:t>Research Synthesis Methods</a:t>
            </a:r>
            <a:r>
              <a:rPr lang="da-DK" sz="1200" dirty="0"/>
              <a:t>. https://doi.org/10.1002/jrsm.1715</a:t>
            </a:r>
            <a:endParaRPr lang="en-US" sz="1200" dirty="0"/>
          </a:p>
          <a:p>
            <a:r>
              <a:rPr lang="da-DK" sz="1200" dirty="0" err="1"/>
              <a:t>Syriani</a:t>
            </a:r>
            <a:r>
              <a:rPr lang="da-DK" sz="1200" dirty="0"/>
              <a:t>, E., David, I., &amp; Kumar, G. (2024). Screening </a:t>
            </a:r>
            <a:r>
              <a:rPr lang="da-DK" sz="1200" dirty="0" err="1"/>
              <a:t>articles</a:t>
            </a:r>
            <a:r>
              <a:rPr lang="da-DK" sz="1200" dirty="0"/>
              <a:t> for </a:t>
            </a:r>
            <a:r>
              <a:rPr lang="da-DK" sz="1200" dirty="0" err="1"/>
              <a:t>systematic</a:t>
            </a:r>
            <a:r>
              <a:rPr lang="da-DK" sz="1200" dirty="0"/>
              <a:t> </a:t>
            </a:r>
            <a:r>
              <a:rPr lang="da-DK" sz="1200" dirty="0" err="1"/>
              <a:t>reviews</a:t>
            </a:r>
            <a:r>
              <a:rPr lang="da-DK" sz="1200" dirty="0"/>
              <a:t> with ChatGPT. </a:t>
            </a:r>
            <a:r>
              <a:rPr lang="da-DK" sz="1200" i="1" dirty="0"/>
              <a:t>Journal of Computer Languages</a:t>
            </a:r>
            <a:r>
              <a:rPr lang="da-DK" sz="1200" dirty="0"/>
              <a:t>, </a:t>
            </a:r>
            <a:r>
              <a:rPr lang="da-DK" sz="1200" i="1" dirty="0"/>
              <a:t>80</a:t>
            </a:r>
            <a:r>
              <a:rPr lang="da-DK" sz="1200" dirty="0"/>
              <a:t>, 101287. https://doi.org/10.1016/j.cola.2024.101287</a:t>
            </a:r>
            <a:endParaRPr lang="en-US" sz="1200" dirty="0"/>
          </a:p>
          <a:p>
            <a:r>
              <a:rPr lang="da-DK" sz="1200" dirty="0" err="1"/>
              <a:t>Tomlinson</a:t>
            </a:r>
            <a:r>
              <a:rPr lang="da-DK" sz="1200" dirty="0"/>
              <a:t>, B., Black, R. W., Patterson, D. J., &amp; </a:t>
            </a:r>
            <a:r>
              <a:rPr lang="da-DK" sz="1200" dirty="0" err="1"/>
              <a:t>Torrance</a:t>
            </a:r>
            <a:r>
              <a:rPr lang="da-DK" sz="1200" dirty="0"/>
              <a:t>, A. W. (2024). The </a:t>
            </a:r>
            <a:r>
              <a:rPr lang="da-DK" sz="1200" dirty="0" err="1"/>
              <a:t>carbon</a:t>
            </a:r>
            <a:r>
              <a:rPr lang="da-DK" sz="1200" dirty="0"/>
              <a:t> emissions of </a:t>
            </a:r>
            <a:r>
              <a:rPr lang="da-DK" sz="1200" dirty="0" err="1"/>
              <a:t>writing</a:t>
            </a:r>
            <a:r>
              <a:rPr lang="da-DK" sz="1200" dirty="0"/>
              <a:t> and </a:t>
            </a:r>
            <a:r>
              <a:rPr lang="da-DK" sz="1200" dirty="0" err="1"/>
              <a:t>illustrating</a:t>
            </a:r>
            <a:r>
              <a:rPr lang="da-DK" sz="1200" dirty="0"/>
              <a:t> </a:t>
            </a:r>
            <a:r>
              <a:rPr lang="da-DK" sz="1200" dirty="0" err="1"/>
              <a:t>are</a:t>
            </a:r>
            <a:r>
              <a:rPr lang="da-DK" sz="1200" dirty="0"/>
              <a:t> </a:t>
            </a:r>
            <a:r>
              <a:rPr lang="da-DK" sz="1200" dirty="0" err="1"/>
              <a:t>lower</a:t>
            </a:r>
            <a:r>
              <a:rPr lang="da-DK" sz="1200" dirty="0"/>
              <a:t> for AI </a:t>
            </a:r>
            <a:r>
              <a:rPr lang="da-DK" sz="1200" dirty="0" err="1"/>
              <a:t>than</a:t>
            </a:r>
            <a:r>
              <a:rPr lang="da-DK" sz="1200" dirty="0"/>
              <a:t> for </a:t>
            </a:r>
            <a:r>
              <a:rPr lang="da-DK" sz="1200" dirty="0" err="1"/>
              <a:t>humans</a:t>
            </a:r>
            <a:r>
              <a:rPr lang="da-DK" sz="1200" dirty="0"/>
              <a:t>. </a:t>
            </a:r>
            <a:r>
              <a:rPr lang="da-DK" sz="1200" i="1" dirty="0"/>
              <a:t>Scientific Reports</a:t>
            </a:r>
            <a:r>
              <a:rPr lang="da-DK" sz="1200" dirty="0"/>
              <a:t>, </a:t>
            </a:r>
            <a:r>
              <a:rPr lang="da-DK" sz="1200" i="1" dirty="0"/>
              <a:t>14</a:t>
            </a:r>
            <a:r>
              <a:rPr lang="da-DK" sz="1200" dirty="0"/>
              <a:t>(1), 3732. </a:t>
            </a:r>
            <a:r>
              <a:rPr lang="da-DK" sz="1200" dirty="0">
                <a:hlinkClick r:id="rId2"/>
              </a:rPr>
              <a:t>https://doi.org/10.1038/s41598-024-54271-x</a:t>
            </a:r>
            <a:endParaRPr lang="da-DK" sz="1200" dirty="0"/>
          </a:p>
          <a:p>
            <a:r>
              <a:rPr lang="da-DK" sz="1200" dirty="0"/>
              <a:t>Vembye, M. H. (2024). </a:t>
            </a:r>
            <a:r>
              <a:rPr lang="da-DK" sz="1200" i="1" dirty="0"/>
              <a:t>AIscreenR: AI screening </a:t>
            </a:r>
            <a:r>
              <a:rPr lang="da-DK" sz="1200" i="1" dirty="0" err="1"/>
              <a:t>tools</a:t>
            </a:r>
            <a:r>
              <a:rPr lang="da-DK" sz="1200" i="1" dirty="0"/>
              <a:t> for </a:t>
            </a:r>
            <a:r>
              <a:rPr lang="da-DK" sz="1200" i="1" dirty="0" err="1"/>
              <a:t>systematic</a:t>
            </a:r>
            <a:r>
              <a:rPr lang="da-DK" sz="1200" i="1" dirty="0"/>
              <a:t> </a:t>
            </a:r>
            <a:r>
              <a:rPr lang="da-DK" sz="1200" i="1" dirty="0" err="1"/>
              <a:t>reviews</a:t>
            </a:r>
            <a:r>
              <a:rPr lang="da-DK" sz="1200" i="1" dirty="0"/>
              <a:t>.</a:t>
            </a:r>
            <a:r>
              <a:rPr lang="da-DK" sz="1200" dirty="0"/>
              <a:t> (0.1.0). CRAN. https://doi.org/10.32614/CRAN.package.AIscreenR</a:t>
            </a:r>
            <a:endParaRPr lang="en-US" sz="1200" dirty="0"/>
          </a:p>
          <a:p>
            <a:r>
              <a:rPr lang="da-DK" sz="1200" dirty="0"/>
              <a:t>Vembye, M. H., Christensen, J., Mølgaard, A. B., &amp; Schytt, F. L. W. (2024). GPT API Models Can </a:t>
            </a:r>
            <a:r>
              <a:rPr lang="da-DK" sz="1200" dirty="0" err="1"/>
              <a:t>Function</a:t>
            </a:r>
            <a:r>
              <a:rPr lang="da-DK" sz="1200" dirty="0"/>
              <a:t> as Highly </a:t>
            </a:r>
            <a:r>
              <a:rPr lang="da-DK" sz="1200" dirty="0" err="1"/>
              <a:t>Reliable</a:t>
            </a:r>
            <a:r>
              <a:rPr lang="da-DK" sz="1200" dirty="0"/>
              <a:t> Second </a:t>
            </a:r>
            <a:r>
              <a:rPr lang="da-DK" sz="1200" dirty="0" err="1"/>
              <a:t>Screeners</a:t>
            </a:r>
            <a:r>
              <a:rPr lang="da-DK" sz="1200" dirty="0"/>
              <a:t> of Titles and Abstracts in </a:t>
            </a:r>
            <a:r>
              <a:rPr lang="da-DK" sz="1200" dirty="0" err="1"/>
              <a:t>Systematic</a:t>
            </a:r>
            <a:r>
              <a:rPr lang="da-DK" sz="1200" dirty="0"/>
              <a:t> Reviews: A </a:t>
            </a:r>
            <a:r>
              <a:rPr lang="da-DK" sz="1200" dirty="0" err="1"/>
              <a:t>Proof</a:t>
            </a:r>
            <a:r>
              <a:rPr lang="da-DK" sz="1200" dirty="0"/>
              <a:t> of </a:t>
            </a:r>
            <a:r>
              <a:rPr lang="da-DK" sz="1200" dirty="0" err="1"/>
              <a:t>Concept</a:t>
            </a:r>
            <a:r>
              <a:rPr lang="da-DK" sz="1200" dirty="0"/>
              <a:t> and Common Guidelines. </a:t>
            </a:r>
            <a:r>
              <a:rPr lang="da-DK" sz="1200" i="1" dirty="0"/>
              <a:t>Open Science Framework</a:t>
            </a:r>
            <a:r>
              <a:rPr lang="da-DK" sz="1200" dirty="0"/>
              <a:t>. https://doi.org/10.31219/osf.io/yrhzm</a:t>
            </a:r>
            <a:endParaRPr lang="en-US" sz="1200" dirty="0"/>
          </a:p>
          <a:p>
            <a:pPr marL="0" indent="0">
              <a:buNone/>
            </a:pPr>
            <a:endParaRPr lang="en-US" dirty="0"/>
          </a:p>
        </p:txBody>
      </p:sp>
    </p:spTree>
    <p:extLst>
      <p:ext uri="{BB962C8B-B14F-4D97-AF65-F5344CB8AC3E}">
        <p14:creationId xmlns:p14="http://schemas.microsoft.com/office/powerpoint/2010/main" val="8092321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B2040-6A6B-4A8B-A38D-DEFCB2237179}"/>
              </a:ext>
            </a:extLst>
          </p:cNvPr>
          <p:cNvSpPr>
            <a:spLocks noGrp="1"/>
          </p:cNvSpPr>
          <p:nvPr>
            <p:ph type="title"/>
          </p:nvPr>
        </p:nvSpPr>
        <p:spPr/>
        <p:txBody>
          <a:bodyPr/>
          <a:lstStyle/>
          <a:p>
            <a:r>
              <a:rPr lang="da-DK" dirty="0" err="1"/>
              <a:t>Appendix</a:t>
            </a:r>
            <a:r>
              <a:rPr lang="da-DK" dirty="0"/>
              <a:t> – all </a:t>
            </a:r>
            <a:r>
              <a:rPr lang="da-DK" dirty="0" err="1"/>
              <a:t>results</a:t>
            </a:r>
            <a:endParaRPr lang="en-US" dirty="0"/>
          </a:p>
        </p:txBody>
      </p:sp>
      <p:pic>
        <p:nvPicPr>
          <p:cNvPr id="4" name="Picture 3">
            <a:extLst>
              <a:ext uri="{FF2B5EF4-FFF2-40B4-BE49-F238E27FC236}">
                <a16:creationId xmlns:a16="http://schemas.microsoft.com/office/drawing/2014/main" id="{2EA8A890-C23C-4C77-85A6-A0006E6080A7}"/>
              </a:ext>
            </a:extLst>
          </p:cNvPr>
          <p:cNvPicPr>
            <a:picLocks noChangeAspect="1"/>
          </p:cNvPicPr>
          <p:nvPr/>
        </p:nvPicPr>
        <p:blipFill>
          <a:blip r:embed="rId2"/>
          <a:stretch>
            <a:fillRect/>
          </a:stretch>
        </p:blipFill>
        <p:spPr>
          <a:xfrm>
            <a:off x="1013520" y="1904306"/>
            <a:ext cx="6228271" cy="4417171"/>
          </a:xfrm>
          <a:prstGeom prst="rect">
            <a:avLst/>
          </a:prstGeom>
        </p:spPr>
      </p:pic>
    </p:spTree>
    <p:extLst>
      <p:ext uri="{BB962C8B-B14F-4D97-AF65-F5344CB8AC3E}">
        <p14:creationId xmlns:p14="http://schemas.microsoft.com/office/powerpoint/2010/main" val="1934150337"/>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CBF4C-8C3E-4A2A-9231-667B434CDF12}"/>
              </a:ext>
            </a:extLst>
          </p:cNvPr>
          <p:cNvSpPr>
            <a:spLocks noGrp="1"/>
          </p:cNvSpPr>
          <p:nvPr>
            <p:ph type="title"/>
          </p:nvPr>
        </p:nvSpPr>
        <p:spPr>
          <a:xfrm>
            <a:off x="1013520" y="567233"/>
            <a:ext cx="10462714" cy="891382"/>
          </a:xfrm>
        </p:spPr>
        <p:txBody>
          <a:bodyPr/>
          <a:lstStyle/>
          <a:p>
            <a:r>
              <a:rPr lang="en-US" dirty="0"/>
              <a:t>Why use AI for screening in systematic review?</a:t>
            </a:r>
          </a:p>
        </p:txBody>
      </p:sp>
      <p:sp>
        <p:nvSpPr>
          <p:cNvPr id="3" name="Text Placeholder 2">
            <a:extLst>
              <a:ext uri="{FF2B5EF4-FFF2-40B4-BE49-F238E27FC236}">
                <a16:creationId xmlns:a16="http://schemas.microsoft.com/office/drawing/2014/main" id="{97FFB656-913A-4C08-A891-184DF7EF34CA}"/>
              </a:ext>
            </a:extLst>
          </p:cNvPr>
          <p:cNvSpPr>
            <a:spLocks noGrp="1"/>
          </p:cNvSpPr>
          <p:nvPr>
            <p:ph type="body" sz="quarter" idx="10"/>
          </p:nvPr>
        </p:nvSpPr>
        <p:spPr>
          <a:xfrm>
            <a:off x="1013520" y="1458615"/>
            <a:ext cx="10158611" cy="4832152"/>
          </a:xfrm>
        </p:spPr>
        <p:txBody>
          <a:bodyPr/>
          <a:lstStyle/>
          <a:p>
            <a:pPr marL="0" indent="0">
              <a:buNone/>
            </a:pPr>
            <a:r>
              <a:rPr lang="en-US" b="1" dirty="0"/>
              <a:t>For Quality Reasons/To Improve Quality</a:t>
            </a:r>
          </a:p>
          <a:p>
            <a:r>
              <a:rPr lang="en-US" sz="1600" dirty="0"/>
              <a:t>Human screeners overlook relevant studies for various reasons. Therefore, state-of-the-art is to conduct manual double-screening. However, this is costly and many research groups cannot afford double-screening.</a:t>
            </a:r>
          </a:p>
          <a:p>
            <a:r>
              <a:rPr lang="en-US" sz="1600" dirty="0"/>
              <a:t>Researchers most often limit their database searches so that they yield a number of studies that has a manageable size for humans to screen. However, this increases the risk of overlooking relevant studies.</a:t>
            </a:r>
          </a:p>
          <a:p>
            <a:r>
              <a:rPr lang="en-US" sz="1600" dirty="0"/>
              <a:t>Overlooking relevant studies at this initial review stage can be consequential, leading to substantially biased results.</a:t>
            </a:r>
            <a:endParaRPr lang="da-DK" sz="1600" dirty="0"/>
          </a:p>
          <a:p>
            <a:pPr marL="0" indent="0">
              <a:buNone/>
            </a:pPr>
            <a:r>
              <a:rPr lang="en-US" b="1" dirty="0"/>
              <a:t>For Resource Reasons/To Reduce Resources</a:t>
            </a:r>
          </a:p>
          <a:p>
            <a:r>
              <a:rPr lang="en-US" sz="1600" dirty="0"/>
              <a:t>Screening large amounts of references slow the review process as it can take an unmanageable amount of time. In our Campbell reviews, we spend approximately 3–5 months on this process, and even more in our large reviews.</a:t>
            </a:r>
          </a:p>
          <a:p>
            <a:r>
              <a:rPr lang="en-US" sz="1600" dirty="0"/>
              <a:t>It is tedious, manual work that can be hard to finish.</a:t>
            </a:r>
          </a:p>
          <a:p>
            <a:r>
              <a:rPr lang="en-US" sz="1600" dirty="0"/>
              <a:t>Some reviews cannot be completed because they require screening of too large a number of references. This problem will only grow over time as the number of references in research databases increases.</a:t>
            </a:r>
          </a:p>
          <a:p>
            <a:endParaRPr lang="da-DK" sz="1600" dirty="0"/>
          </a:p>
          <a:p>
            <a:pPr marL="0" indent="0">
              <a:buNone/>
            </a:pPr>
            <a:endParaRPr lang="da-DK" dirty="0"/>
          </a:p>
          <a:p>
            <a:pPr marL="0" indent="0">
              <a:buNone/>
            </a:pPr>
            <a:endParaRPr lang="da-DK" dirty="0"/>
          </a:p>
          <a:p>
            <a:pPr marL="0" indent="0">
              <a:buNone/>
            </a:pPr>
            <a:endParaRPr lang="en-US" dirty="0"/>
          </a:p>
        </p:txBody>
      </p:sp>
    </p:spTree>
    <p:extLst>
      <p:ext uri="{BB962C8B-B14F-4D97-AF65-F5344CB8AC3E}">
        <p14:creationId xmlns:p14="http://schemas.microsoft.com/office/powerpoint/2010/main" val="1579079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2DC8A-C8B6-47BD-AE05-359901F23EAF}"/>
              </a:ext>
            </a:extLst>
          </p:cNvPr>
          <p:cNvSpPr>
            <a:spLocks noGrp="1"/>
          </p:cNvSpPr>
          <p:nvPr>
            <p:ph type="title"/>
          </p:nvPr>
        </p:nvSpPr>
        <p:spPr>
          <a:xfrm>
            <a:off x="1013520" y="567233"/>
            <a:ext cx="10158611" cy="891382"/>
          </a:xfrm>
        </p:spPr>
        <p:txBody>
          <a:bodyPr/>
          <a:lstStyle/>
          <a:p>
            <a:r>
              <a:rPr lang="da-DK" dirty="0" err="1"/>
              <a:t>What</a:t>
            </a:r>
            <a:r>
              <a:rPr lang="da-DK" dirty="0"/>
              <a:t> </a:t>
            </a:r>
            <a:r>
              <a:rPr lang="da-DK" dirty="0" err="1"/>
              <a:t>we</a:t>
            </a:r>
            <a:r>
              <a:rPr lang="da-DK" dirty="0"/>
              <a:t> have test and </a:t>
            </a:r>
            <a:r>
              <a:rPr lang="da-DK" dirty="0" err="1"/>
              <a:t>developed</a:t>
            </a:r>
            <a:endParaRPr lang="en-US" dirty="0"/>
          </a:p>
        </p:txBody>
      </p:sp>
      <p:sp>
        <p:nvSpPr>
          <p:cNvPr id="3" name="Text Placeholder 2">
            <a:extLst>
              <a:ext uri="{FF2B5EF4-FFF2-40B4-BE49-F238E27FC236}">
                <a16:creationId xmlns:a16="http://schemas.microsoft.com/office/drawing/2014/main" id="{0F1E8127-83EB-407E-A370-1CB2535A4F0E}"/>
              </a:ext>
            </a:extLst>
          </p:cNvPr>
          <p:cNvSpPr>
            <a:spLocks noGrp="1"/>
          </p:cNvSpPr>
          <p:nvPr>
            <p:ph type="body" sz="quarter" idx="10"/>
          </p:nvPr>
        </p:nvSpPr>
        <p:spPr>
          <a:xfrm>
            <a:off x="1013520" y="1582220"/>
            <a:ext cx="10158611" cy="4438436"/>
          </a:xfrm>
        </p:spPr>
        <p:txBody>
          <a:bodyPr/>
          <a:lstStyle/>
          <a:p>
            <a:pPr>
              <a:spcAft>
                <a:spcPts val="800"/>
              </a:spcAft>
            </a:pPr>
            <a:r>
              <a:rPr lang="en-US" dirty="0"/>
              <a:t>We have tested the use of </a:t>
            </a:r>
            <a:r>
              <a:rPr lang="en-US" dirty="0" err="1"/>
              <a:t>OpenAI’s</a:t>
            </a:r>
            <a:r>
              <a:rPr lang="en-US" dirty="0"/>
              <a:t> </a:t>
            </a:r>
            <a:r>
              <a:rPr lang="en-US" b="1" dirty="0"/>
              <a:t>GPT</a:t>
            </a:r>
            <a:r>
              <a:rPr lang="en-US" dirty="0"/>
              <a:t> (Generative Pre-trained Transformer) </a:t>
            </a:r>
            <a:r>
              <a:rPr lang="en-US" b="1" dirty="0"/>
              <a:t>API</a:t>
            </a:r>
            <a:r>
              <a:rPr lang="en-US" dirty="0"/>
              <a:t> (Application Programming Interface) </a:t>
            </a:r>
            <a:r>
              <a:rPr lang="en-US" b="1" dirty="0"/>
              <a:t>models</a:t>
            </a:r>
            <a:r>
              <a:rPr lang="en-US" dirty="0"/>
              <a:t> to screen titles and abstracts. As you will see in a moment, this is NOT the same as using ChatGPT!</a:t>
            </a:r>
          </a:p>
          <a:p>
            <a:pPr>
              <a:spcAft>
                <a:spcPts val="800"/>
              </a:spcAft>
            </a:pPr>
            <a:r>
              <a:rPr lang="en-US" dirty="0"/>
              <a:t>To conduct this type of screening, we have developed the R package AIscreenR (Vembye, 2024)</a:t>
            </a:r>
          </a:p>
          <a:p>
            <a:pPr>
              <a:spcAft>
                <a:spcPts val="800"/>
              </a:spcAft>
            </a:pPr>
            <a:r>
              <a:rPr lang="en-US" dirty="0"/>
              <a:t>Our preliminary results show that GPT API models at least perform on par with human screeners, even in very complex reviews with many inclusion criteria. I will come back to these results later in the presentation</a:t>
            </a:r>
          </a:p>
          <a:p>
            <a:pPr>
              <a:spcAft>
                <a:spcPts val="800"/>
              </a:spcAft>
            </a:pPr>
            <a:r>
              <a:rPr lang="en-US" dirty="0"/>
              <a:t>So far, we have not yet encountered a case where we could not use this method.</a:t>
            </a:r>
          </a:p>
          <a:p>
            <a:endParaRPr lang="da-DK" dirty="0"/>
          </a:p>
          <a:p>
            <a:pPr marL="0" indent="0">
              <a:buNone/>
            </a:pPr>
            <a:r>
              <a:rPr lang="en-US" b="1" dirty="0"/>
              <a:t>Based on this, we suggest that GPT API models can be used as full secondary screeners in state-of-the-art reviews (for further details, see Vembye, Christensen, Mølgaard, &amp; Schytt, 2024).</a:t>
            </a:r>
            <a:endParaRPr lang="da-DK" b="1" dirty="0"/>
          </a:p>
          <a:p>
            <a:endParaRPr lang="da-DK" dirty="0"/>
          </a:p>
          <a:p>
            <a:endParaRPr lang="en-US" dirty="0"/>
          </a:p>
        </p:txBody>
      </p:sp>
    </p:spTree>
    <p:extLst>
      <p:ext uri="{BB962C8B-B14F-4D97-AF65-F5344CB8AC3E}">
        <p14:creationId xmlns:p14="http://schemas.microsoft.com/office/powerpoint/2010/main" val="4134607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DB945-84A1-459F-BDB0-3A970869C227}"/>
              </a:ext>
            </a:extLst>
          </p:cNvPr>
          <p:cNvSpPr>
            <a:spLocks noGrp="1"/>
          </p:cNvSpPr>
          <p:nvPr>
            <p:ph type="title"/>
          </p:nvPr>
        </p:nvSpPr>
        <p:spPr>
          <a:xfrm>
            <a:off x="1013519" y="653328"/>
            <a:ext cx="10158611" cy="891382"/>
          </a:xfrm>
        </p:spPr>
        <p:txBody>
          <a:bodyPr/>
          <a:lstStyle/>
          <a:p>
            <a:r>
              <a:rPr lang="da-DK" dirty="0" err="1"/>
              <a:t>Why</a:t>
            </a:r>
            <a:r>
              <a:rPr lang="da-DK" dirty="0"/>
              <a:t> GPT API models and not just ChatGPT?</a:t>
            </a:r>
            <a:endParaRPr lang="en-US" dirty="0"/>
          </a:p>
        </p:txBody>
      </p:sp>
      <p:sp>
        <p:nvSpPr>
          <p:cNvPr id="3" name="Text Placeholder 2">
            <a:extLst>
              <a:ext uri="{FF2B5EF4-FFF2-40B4-BE49-F238E27FC236}">
                <a16:creationId xmlns:a16="http://schemas.microsoft.com/office/drawing/2014/main" id="{2E605EA0-A9BC-404E-ACA1-91E58435C62E}"/>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4236514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1B44D-9C7A-437A-BBC9-C99C59C60C32}"/>
              </a:ext>
            </a:extLst>
          </p:cNvPr>
          <p:cNvSpPr>
            <a:spLocks noGrp="1"/>
          </p:cNvSpPr>
          <p:nvPr>
            <p:ph type="title"/>
          </p:nvPr>
        </p:nvSpPr>
        <p:spPr>
          <a:xfrm>
            <a:off x="1013519" y="788989"/>
            <a:ext cx="10158611" cy="891382"/>
          </a:xfrm>
        </p:spPr>
        <p:txBody>
          <a:bodyPr/>
          <a:lstStyle/>
          <a:p>
            <a:r>
              <a:rPr lang="en-US" sz="3200" dirty="0"/>
              <a:t>What do I mean by screening with a GPT model?</a:t>
            </a:r>
          </a:p>
        </p:txBody>
      </p:sp>
      <p:sp>
        <p:nvSpPr>
          <p:cNvPr id="3" name="Text Placeholder 2">
            <a:extLst>
              <a:ext uri="{FF2B5EF4-FFF2-40B4-BE49-F238E27FC236}">
                <a16:creationId xmlns:a16="http://schemas.microsoft.com/office/drawing/2014/main" id="{428F544D-26FD-4353-AFCE-C62D1BF3AD1C}"/>
              </a:ext>
            </a:extLst>
          </p:cNvPr>
          <p:cNvSpPr>
            <a:spLocks noGrp="1"/>
          </p:cNvSpPr>
          <p:nvPr>
            <p:ph type="body" sz="quarter" idx="10"/>
          </p:nvPr>
        </p:nvSpPr>
        <p:spPr>
          <a:xfrm>
            <a:off x="1013521" y="1680371"/>
            <a:ext cx="10080050" cy="4478889"/>
          </a:xfrm>
        </p:spPr>
        <p:txBody>
          <a:bodyPr/>
          <a:lstStyle/>
          <a:p>
            <a:pPr>
              <a:spcBef>
                <a:spcPts val="600"/>
              </a:spcBef>
            </a:pPr>
            <a:r>
              <a:rPr lang="en-US" b="1" dirty="0">
                <a:cs typeface="Times New Roman" panose="02020603050405020304" pitchFamily="18" charset="0"/>
              </a:rPr>
              <a:t>Let me demonstrate to give you a practical understand of this screening approach. </a:t>
            </a:r>
          </a:p>
          <a:p>
            <a:pPr>
              <a:spcBef>
                <a:spcPts val="600"/>
              </a:spcBef>
            </a:pPr>
            <a:endParaRPr lang="da-DK" b="1" dirty="0">
              <a:cs typeface="Times New Roman" panose="02020603050405020304" pitchFamily="18" charset="0"/>
            </a:endParaRPr>
          </a:p>
        </p:txBody>
      </p:sp>
    </p:spTree>
    <p:extLst>
      <p:ext uri="{BB962C8B-B14F-4D97-AF65-F5344CB8AC3E}">
        <p14:creationId xmlns:p14="http://schemas.microsoft.com/office/powerpoint/2010/main" val="1365810390"/>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7C6D0-5EF5-456D-AC8C-07BEE245FAC3}"/>
              </a:ext>
            </a:extLst>
          </p:cNvPr>
          <p:cNvSpPr>
            <a:spLocks noGrp="1"/>
          </p:cNvSpPr>
          <p:nvPr>
            <p:ph type="title"/>
          </p:nvPr>
        </p:nvSpPr>
        <p:spPr>
          <a:xfrm>
            <a:off x="1013520" y="638356"/>
            <a:ext cx="10158611" cy="707366"/>
          </a:xfrm>
        </p:spPr>
        <p:txBody>
          <a:bodyPr/>
          <a:lstStyle/>
          <a:p>
            <a:r>
              <a:rPr lang="en-US" dirty="0"/>
              <a:t>The benchmark scheme</a:t>
            </a:r>
          </a:p>
        </p:txBody>
      </p:sp>
      <p:sp>
        <p:nvSpPr>
          <p:cNvPr id="3" name="Text Placeholder 2">
            <a:extLst>
              <a:ext uri="{FF2B5EF4-FFF2-40B4-BE49-F238E27FC236}">
                <a16:creationId xmlns:a16="http://schemas.microsoft.com/office/drawing/2014/main" id="{A2FB8995-4F75-4CE9-B0F3-37FD9C0FED01}"/>
              </a:ext>
            </a:extLst>
          </p:cNvPr>
          <p:cNvSpPr>
            <a:spLocks noGrp="1"/>
          </p:cNvSpPr>
          <p:nvPr>
            <p:ph type="body" sz="quarter" idx="10"/>
          </p:nvPr>
        </p:nvSpPr>
        <p:spPr>
          <a:xfrm>
            <a:off x="1013520" y="1708030"/>
            <a:ext cx="10158611" cy="4137046"/>
          </a:xfrm>
        </p:spPr>
        <p:txBody>
          <a:bodyPr/>
          <a:lstStyle/>
          <a:p>
            <a:r>
              <a:rPr lang="en-US" dirty="0"/>
              <a:t>In </a:t>
            </a:r>
            <a:r>
              <a:rPr lang="en-US"/>
              <a:t>light of the </a:t>
            </a:r>
            <a:r>
              <a:rPr lang="en-US" dirty="0"/>
              <a:t>typically human screening performances, we developed the following benchmark scheme. The aim is to help assessing screening performances of in general but also to judge when GPT screening is appropriate in high-standard reviews.</a:t>
            </a:r>
            <a:endParaRPr lang="da-DK" dirty="0"/>
          </a:p>
          <a:p>
            <a:pPr marL="0" indent="0">
              <a:buNone/>
            </a:pPr>
            <a:endParaRPr lang="en-US" dirty="0"/>
          </a:p>
          <a:p>
            <a:pPr marL="0" indent="0">
              <a:buNone/>
            </a:pPr>
            <a:r>
              <a:rPr lang="en-US" dirty="0"/>
              <a:t> </a:t>
            </a:r>
          </a:p>
        </p:txBody>
      </p:sp>
      <p:pic>
        <p:nvPicPr>
          <p:cNvPr id="6" name="Picture 5">
            <a:extLst>
              <a:ext uri="{FF2B5EF4-FFF2-40B4-BE49-F238E27FC236}">
                <a16:creationId xmlns:a16="http://schemas.microsoft.com/office/drawing/2014/main" id="{1D8CB5FA-9FF4-40FD-A481-19645BEEF4C7}"/>
              </a:ext>
            </a:extLst>
          </p:cNvPr>
          <p:cNvPicPr>
            <a:picLocks noChangeAspect="1"/>
          </p:cNvPicPr>
          <p:nvPr/>
        </p:nvPicPr>
        <p:blipFill>
          <a:blip r:embed="rId2"/>
          <a:stretch>
            <a:fillRect/>
          </a:stretch>
        </p:blipFill>
        <p:spPr>
          <a:xfrm>
            <a:off x="3010619" y="2975222"/>
            <a:ext cx="5862996" cy="3413896"/>
          </a:xfrm>
          <a:prstGeom prst="rect">
            <a:avLst/>
          </a:prstGeom>
        </p:spPr>
      </p:pic>
    </p:spTree>
    <p:extLst>
      <p:ext uri="{BB962C8B-B14F-4D97-AF65-F5344CB8AC3E}">
        <p14:creationId xmlns:p14="http://schemas.microsoft.com/office/powerpoint/2010/main" val="977342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7C6D0-5EF5-456D-AC8C-07BEE245FAC3}"/>
              </a:ext>
            </a:extLst>
          </p:cNvPr>
          <p:cNvSpPr>
            <a:spLocks noGrp="1"/>
          </p:cNvSpPr>
          <p:nvPr>
            <p:ph type="title"/>
          </p:nvPr>
        </p:nvSpPr>
        <p:spPr>
          <a:xfrm>
            <a:off x="1013520" y="379948"/>
            <a:ext cx="10158611" cy="1265951"/>
          </a:xfrm>
        </p:spPr>
        <p:txBody>
          <a:bodyPr/>
          <a:lstStyle/>
          <a:p>
            <a:r>
              <a:rPr lang="en-US" dirty="0"/>
              <a:t>Typical human screening performance</a:t>
            </a:r>
          </a:p>
        </p:txBody>
      </p:sp>
      <p:sp>
        <p:nvSpPr>
          <p:cNvPr id="3" name="Text Placeholder 2">
            <a:extLst>
              <a:ext uri="{FF2B5EF4-FFF2-40B4-BE49-F238E27FC236}">
                <a16:creationId xmlns:a16="http://schemas.microsoft.com/office/drawing/2014/main" id="{A2FB8995-4F75-4CE9-B0F3-37FD9C0FED01}"/>
              </a:ext>
            </a:extLst>
          </p:cNvPr>
          <p:cNvSpPr>
            <a:spLocks noGrp="1"/>
          </p:cNvSpPr>
          <p:nvPr>
            <p:ph type="body" sz="quarter" idx="10"/>
          </p:nvPr>
        </p:nvSpPr>
        <p:spPr>
          <a:xfrm>
            <a:off x="1013519" y="1386356"/>
            <a:ext cx="10158611" cy="1054919"/>
          </a:xfrm>
        </p:spPr>
        <p:txBody>
          <a:bodyPr/>
          <a:lstStyle/>
          <a:p>
            <a:r>
              <a:rPr lang="en-US" dirty="0"/>
              <a:t>To make fair comparisons between GPT and human screening, we mapped common human screening performances across 22 high-quality reviews. Hereto, we found the typical </a:t>
            </a:r>
            <a:r>
              <a:rPr lang="en-US" i="1" dirty="0"/>
              <a:t>second</a:t>
            </a:r>
            <a:r>
              <a:rPr lang="en-US" dirty="0"/>
              <a:t> screener to have a recall of 78.2%, 95% CI[74.7, 81.7] and specificity of 98%, 95% CI[96.6, 99.0]. </a:t>
            </a:r>
          </a:p>
          <a:p>
            <a:pPr marL="0" indent="0">
              <a:buNone/>
            </a:pPr>
            <a:endParaRPr lang="da-DK" dirty="0"/>
          </a:p>
        </p:txBody>
      </p:sp>
      <p:pic>
        <p:nvPicPr>
          <p:cNvPr id="5" name="Picture 4">
            <a:extLst>
              <a:ext uri="{FF2B5EF4-FFF2-40B4-BE49-F238E27FC236}">
                <a16:creationId xmlns:a16="http://schemas.microsoft.com/office/drawing/2014/main" id="{E163232B-5550-4A8A-98DA-127EC1C98F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2264" y="2587925"/>
            <a:ext cx="6351514" cy="3705050"/>
          </a:xfrm>
          <a:prstGeom prst="rect">
            <a:avLst/>
          </a:prstGeom>
        </p:spPr>
      </p:pic>
      <p:sp>
        <p:nvSpPr>
          <p:cNvPr id="6" name="Rectangle 5">
            <a:extLst>
              <a:ext uri="{FF2B5EF4-FFF2-40B4-BE49-F238E27FC236}">
                <a16:creationId xmlns:a16="http://schemas.microsoft.com/office/drawing/2014/main" id="{007E1860-2808-4AD9-ACE7-EEBF58EB6B0B}"/>
              </a:ext>
            </a:extLst>
          </p:cNvPr>
          <p:cNvSpPr/>
          <p:nvPr/>
        </p:nvSpPr>
        <p:spPr>
          <a:xfrm>
            <a:off x="2311879" y="6247218"/>
            <a:ext cx="6782138" cy="461665"/>
          </a:xfrm>
          <a:prstGeom prst="rect">
            <a:avLst/>
          </a:prstGeom>
        </p:spPr>
        <p:txBody>
          <a:bodyPr wrap="square">
            <a:spAutoFit/>
          </a:bodyPr>
          <a:lstStyle/>
          <a:p>
            <a:pPr>
              <a:spcAft>
                <a:spcPts val="0"/>
              </a:spcAft>
            </a:pPr>
            <a:r>
              <a:rPr lang="en-US" sz="1200" i="1" dirty="0">
                <a:latin typeface="Times New Roman" panose="02020603050405020304" pitchFamily="18" charset="0"/>
                <a:ea typeface="Calibri" panose="020F0502020204030204" pitchFamily="34" charset="0"/>
                <a:cs typeface="Times New Roman" panose="02020603050405020304" pitchFamily="18" charset="0"/>
              </a:rPr>
              <a:t>Note</a:t>
            </a:r>
            <a:r>
              <a:rPr lang="en-US" sz="1200" dirty="0">
                <a:latin typeface="Times New Roman" panose="02020603050405020304" pitchFamily="18" charset="0"/>
                <a:ea typeface="Calibri" panose="020F0502020204030204" pitchFamily="34" charset="0"/>
                <a:cs typeface="Times New Roman" panose="02020603050405020304" pitchFamily="18" charset="0"/>
              </a:rPr>
              <a:t>: Dashed lines indicate the average estimated via the CHE-RVE model. Each point represent an individual screener within the given review</a:t>
            </a:r>
            <a:endParaRPr lang="en-US"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53187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17CA4-2EFB-4C3A-A8D3-D7741671F176}"/>
              </a:ext>
            </a:extLst>
          </p:cNvPr>
          <p:cNvSpPr>
            <a:spLocks noGrp="1"/>
          </p:cNvSpPr>
          <p:nvPr>
            <p:ph type="title"/>
          </p:nvPr>
        </p:nvSpPr>
        <p:spPr>
          <a:xfrm>
            <a:off x="1013519" y="728252"/>
            <a:ext cx="10158611" cy="703733"/>
          </a:xfrm>
        </p:spPr>
        <p:txBody>
          <a:bodyPr/>
          <a:lstStyle/>
          <a:p>
            <a:r>
              <a:rPr lang="da-DK" dirty="0"/>
              <a:t>H</a:t>
            </a:r>
            <a:r>
              <a:rPr lang="en-US" dirty="0"/>
              <a:t>ow generalizable is this approach?</a:t>
            </a:r>
          </a:p>
        </p:txBody>
      </p:sp>
      <p:sp>
        <p:nvSpPr>
          <p:cNvPr id="3" name="Text Placeholder 2">
            <a:extLst>
              <a:ext uri="{FF2B5EF4-FFF2-40B4-BE49-F238E27FC236}">
                <a16:creationId xmlns:a16="http://schemas.microsoft.com/office/drawing/2014/main" id="{F94E7150-F43F-46AE-A16D-59713FBABE1D}"/>
              </a:ext>
            </a:extLst>
          </p:cNvPr>
          <p:cNvSpPr>
            <a:spLocks noGrp="1"/>
          </p:cNvSpPr>
          <p:nvPr>
            <p:ph type="body" sz="quarter" idx="10"/>
          </p:nvPr>
        </p:nvSpPr>
        <p:spPr>
          <a:xfrm>
            <a:off x="1026376" y="1619633"/>
            <a:ext cx="7254982" cy="4798419"/>
          </a:xfrm>
        </p:spPr>
        <p:txBody>
          <a:bodyPr/>
          <a:lstStyle/>
          <a:p>
            <a:r>
              <a:rPr lang="en-US" dirty="0"/>
              <a:t>We find that GPT API models can perform on par with or in some cases even better typical human second screeners in high-quality systematic reviews (Vembye et al., 2024). </a:t>
            </a:r>
          </a:p>
          <a:p>
            <a:r>
              <a:rPr lang="en-US" dirty="0"/>
              <a:t>We conducted three large-scale classification experiments with different levels of complexity in terms of the number of inclusion criteria.</a:t>
            </a:r>
          </a:p>
          <a:p>
            <a:r>
              <a:rPr lang="en-US" dirty="0"/>
              <a:t>In simple screening cases, we even find recall close to 100% and with a high specificity values (97.4%), as well. </a:t>
            </a:r>
          </a:p>
          <a:p>
            <a:r>
              <a:rPr lang="en-US" dirty="0"/>
              <a:t>In complex review settings, we find the GPT-4 model to yield a recall of 80%. </a:t>
            </a:r>
          </a:p>
          <a:p>
            <a:r>
              <a:rPr lang="en-US" dirty="0"/>
              <a:t>Yet, in complex review setting, the GPT-4 model is rather over-inclusive with a specificity of ~84%.</a:t>
            </a:r>
          </a:p>
          <a:p>
            <a:r>
              <a:rPr lang="en-US" dirty="0"/>
              <a:t>However, we argue this is not as problem as long as the recall is high (i.e., on par with humans) since a low specificity does not induce any bias to a review.</a:t>
            </a:r>
          </a:p>
        </p:txBody>
      </p:sp>
      <mc:AlternateContent xmlns:mc="http://schemas.openxmlformats.org/markup-compatibility/2006" xmlns:a14="http://schemas.microsoft.com/office/drawing/2010/main">
        <mc:Choice Requires="a14">
          <p:sp>
            <p:nvSpPr>
              <p:cNvPr id="4" name="Text Placeholder 2">
                <a:extLst>
                  <a:ext uri="{FF2B5EF4-FFF2-40B4-BE49-F238E27FC236}">
                    <a16:creationId xmlns:a16="http://schemas.microsoft.com/office/drawing/2014/main" id="{D8D35590-99A9-4F27-9049-3EF24CBE6842}"/>
                  </a:ext>
                </a:extLst>
              </p:cNvPr>
              <p:cNvSpPr txBox="1">
                <a:spLocks/>
              </p:cNvSpPr>
              <p:nvPr/>
            </p:nvSpPr>
            <p:spPr>
              <a:xfrm>
                <a:off x="8488392" y="1619633"/>
                <a:ext cx="3602968" cy="2728080"/>
              </a:xfrm>
              <a:prstGeom prst="rect">
                <a:avLst/>
              </a:prstGeom>
              <a:solidFill>
                <a:schemeClr val="bg1">
                  <a:lumMod val="85000"/>
                </a:schemeClr>
              </a:solidFill>
            </p:spPr>
            <p:txBody>
              <a:bodyPr vert="horz" lIns="0" tIns="0" rIns="0" bIns="0" rtlCol="0" anchor="t">
                <a:noAutofit/>
              </a:bodyPr>
              <a:lstStyle>
                <a:lvl1pPr marL="285750" indent="-285750" algn="l" defTabSz="914400" rtl="0" eaLnBrk="1" latinLnBrk="0" hangingPunct="1">
                  <a:lnSpc>
                    <a:spcPct val="100000"/>
                  </a:lnSpc>
                  <a:spcBef>
                    <a:spcPts val="1000"/>
                  </a:spcBef>
                  <a:buClr>
                    <a:schemeClr val="bg1"/>
                  </a:buClr>
                  <a:buSzPct val="110000"/>
                  <a:buFontTx/>
                  <a:buBlip>
                    <a:blip r:embed="rId3"/>
                  </a:buBlip>
                  <a:defRPr sz="1800" kern="1200">
                    <a:solidFill>
                      <a:schemeClr val="tx1"/>
                    </a:solidFill>
                    <a:latin typeface="+mn-lt"/>
                    <a:ea typeface="+mn-ea"/>
                    <a:cs typeface="+mn-cs"/>
                  </a:defRPr>
                </a:lvl1pPr>
                <a:lvl2pPr marL="603250" indent="-285750" algn="l" defTabSz="914400" rtl="0" eaLnBrk="1" latinLnBrk="0" hangingPunct="1">
                  <a:lnSpc>
                    <a:spcPct val="100000"/>
                  </a:lnSpc>
                  <a:spcBef>
                    <a:spcPts val="1000"/>
                  </a:spcBef>
                  <a:buClr>
                    <a:schemeClr val="bg1"/>
                  </a:buClr>
                  <a:buSzPct val="110000"/>
                  <a:buFontTx/>
                  <a:buBlip>
                    <a:blip r:embed="rId3"/>
                  </a:buBlip>
                  <a:defRPr sz="1600" kern="1200">
                    <a:solidFill>
                      <a:schemeClr val="tx1"/>
                    </a:solidFill>
                    <a:latin typeface="+mn-lt"/>
                    <a:ea typeface="+mn-ea"/>
                    <a:cs typeface="+mn-cs"/>
                  </a:defRPr>
                </a:lvl2pPr>
                <a:lvl3pPr marL="920750" indent="-285750" algn="l" defTabSz="914400" rtl="0" eaLnBrk="1" latinLnBrk="0" hangingPunct="1">
                  <a:lnSpc>
                    <a:spcPct val="100000"/>
                  </a:lnSpc>
                  <a:spcBef>
                    <a:spcPts val="1000"/>
                  </a:spcBef>
                  <a:buClr>
                    <a:schemeClr val="bg1"/>
                  </a:buClr>
                  <a:buSzPct val="110000"/>
                  <a:buFontTx/>
                  <a:buBlip>
                    <a:blip r:embed="rId3"/>
                  </a:buBlip>
                  <a:defRPr sz="1400" kern="1200">
                    <a:solidFill>
                      <a:schemeClr val="tx1"/>
                    </a:solidFill>
                    <a:latin typeface="+mn-lt"/>
                    <a:ea typeface="+mn-ea"/>
                    <a:cs typeface="+mn-cs"/>
                  </a:defRPr>
                </a:lvl3pPr>
                <a:lvl4pPr marL="1238250" indent="-285750" algn="l" defTabSz="914400" rtl="0" eaLnBrk="1" latinLnBrk="0" hangingPunct="1">
                  <a:lnSpc>
                    <a:spcPct val="100000"/>
                  </a:lnSpc>
                  <a:spcBef>
                    <a:spcPts val="1000"/>
                  </a:spcBef>
                  <a:buClr>
                    <a:schemeClr val="bg1"/>
                  </a:buClr>
                  <a:buSzPct val="110000"/>
                  <a:buFontTx/>
                  <a:buBlip>
                    <a:blip r:embed="rId3"/>
                  </a:buBlip>
                  <a:defRPr sz="1200" kern="1200">
                    <a:solidFill>
                      <a:schemeClr val="tx1"/>
                    </a:solidFill>
                    <a:latin typeface="+mn-lt"/>
                    <a:ea typeface="+mn-ea"/>
                    <a:cs typeface="+mn-cs"/>
                  </a:defRPr>
                </a:lvl4pPr>
                <a:lvl5pPr marL="1555750" indent="-285750" algn="l" defTabSz="914400" rtl="0" eaLnBrk="1" latinLnBrk="0" hangingPunct="1">
                  <a:lnSpc>
                    <a:spcPct val="100000"/>
                  </a:lnSpc>
                  <a:spcBef>
                    <a:spcPts val="1000"/>
                  </a:spcBef>
                  <a:buClr>
                    <a:schemeClr val="bg1"/>
                  </a:buClr>
                  <a:buSzPct val="110000"/>
                  <a:buFontTx/>
                  <a:buBlip>
                    <a:blip r:embed="rId3"/>
                  </a:buBlip>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a-DK" sz="1200" i="1" dirty="0"/>
                  <a:t>Recall</a:t>
                </a:r>
                <a:r>
                  <a:rPr lang="da-DK" sz="1200" dirty="0"/>
                  <a:t> is </a:t>
                </a:r>
                <a:r>
                  <a:rPr lang="en-US" sz="1200" dirty="0"/>
                  <a:t>the proportion of relevant records being correctly classified as relevant, given by</a:t>
                </a:r>
              </a:p>
              <a:p>
                <a:pPr marL="0" indent="0">
                  <a:buNone/>
                </a:pPr>
                <a:endParaRPr lang="en-US" sz="1200" dirty="0"/>
              </a:p>
              <a:p>
                <a:pPr marL="0" indent="0" algn="ctr">
                  <a:buNone/>
                </a:pPr>
                <a14:m>
                  <m:oMathPara xmlns:m="http://schemas.openxmlformats.org/officeDocument/2006/math">
                    <m:oMathParaPr>
                      <m:jc m:val="centerGroup"/>
                    </m:oMathParaPr>
                    <m:oMath xmlns:m="http://schemas.openxmlformats.org/officeDocument/2006/math">
                      <m:r>
                        <a:rPr lang="da-DK" sz="1200" b="0" i="1" smtClean="0">
                          <a:latin typeface="Cambria Math" panose="02040503050406030204" pitchFamily="18" charset="0"/>
                          <a:ea typeface="Cambria Math" panose="02040503050406030204" pitchFamily="18" charset="0"/>
                        </a:rPr>
                        <m:t>𝑅𝑒𝑐𝑎𝑙𝑙</m:t>
                      </m:r>
                      <m:r>
                        <a:rPr lang="en-US" sz="1200" i="1">
                          <a:latin typeface="Cambria Math" panose="02040503050406030204" pitchFamily="18" charset="0"/>
                          <a:ea typeface="Cambria Math" panose="02040503050406030204" pitchFamily="18" charset="0"/>
                        </a:rPr>
                        <m:t>=</m:t>
                      </m:r>
                      <m:f>
                        <m:fPr>
                          <m:ctrlPr>
                            <a:rPr lang="en-US" sz="1200" i="1">
                              <a:latin typeface="Cambria Math" panose="02040503050406030204" pitchFamily="18" charset="0"/>
                              <a:ea typeface="Cambria Math" panose="02040503050406030204" pitchFamily="18" charset="0"/>
                            </a:rPr>
                          </m:ctrlPr>
                        </m:fPr>
                        <m:num>
                          <m:r>
                            <a:rPr lang="da-DK" sz="1200" i="1">
                              <a:latin typeface="Cambria Math" panose="02040503050406030204" pitchFamily="18" charset="0"/>
                              <a:ea typeface="Cambria Math" panose="02040503050406030204" pitchFamily="18" charset="0"/>
                            </a:rPr>
                            <m:t>{</m:t>
                          </m:r>
                          <m:r>
                            <a:rPr lang="da-DK" sz="1200" i="1">
                              <a:latin typeface="Cambria Math" panose="02040503050406030204" pitchFamily="18" charset="0"/>
                              <a:ea typeface="Cambria Math" panose="02040503050406030204" pitchFamily="18" charset="0"/>
                            </a:rPr>
                            <m:t>𝑡𝑟𝑢𝑒</m:t>
                          </m:r>
                          <m:r>
                            <a:rPr lang="da-DK" sz="1200" i="1">
                              <a:latin typeface="Cambria Math" panose="02040503050406030204" pitchFamily="18" charset="0"/>
                              <a:ea typeface="Cambria Math" panose="02040503050406030204" pitchFamily="18" charset="0"/>
                            </a:rPr>
                            <m:t> </m:t>
                          </m:r>
                          <m:r>
                            <a:rPr lang="da-DK" sz="1200" b="0" i="1" smtClean="0">
                              <a:latin typeface="Cambria Math" panose="02040503050406030204" pitchFamily="18" charset="0"/>
                              <a:ea typeface="Cambria Math" panose="02040503050406030204" pitchFamily="18" charset="0"/>
                            </a:rPr>
                            <m:t>𝑝𝑜𝑠𝑖𝑡𝑖𝑣𝑒</m:t>
                          </m:r>
                          <m:r>
                            <a:rPr lang="da-DK" sz="1200" i="1">
                              <a:latin typeface="Cambria Math" panose="02040503050406030204" pitchFamily="18" charset="0"/>
                              <a:ea typeface="Cambria Math" panose="02040503050406030204" pitchFamily="18" charset="0"/>
                            </a:rPr>
                            <m:t>}</m:t>
                          </m:r>
                        </m:num>
                        <m:den>
                          <m:d>
                            <m:dPr>
                              <m:begChr m:val="{"/>
                              <m:endChr m:val="}"/>
                              <m:ctrlPr>
                                <a:rPr lang="da-DK" sz="1200" i="1">
                                  <a:latin typeface="Cambria Math" panose="02040503050406030204" pitchFamily="18" charset="0"/>
                                  <a:ea typeface="Cambria Math" panose="02040503050406030204" pitchFamily="18" charset="0"/>
                                </a:rPr>
                              </m:ctrlPr>
                            </m:dPr>
                            <m:e>
                              <m:r>
                                <a:rPr lang="da-DK" sz="1200" i="1">
                                  <a:latin typeface="Cambria Math" panose="02040503050406030204" pitchFamily="18" charset="0"/>
                                  <a:ea typeface="Cambria Math" panose="02040503050406030204" pitchFamily="18" charset="0"/>
                                </a:rPr>
                                <m:t>𝑡𝑟𝑢𝑒</m:t>
                              </m:r>
                              <m:r>
                                <a:rPr lang="da-DK" sz="1200" i="1">
                                  <a:latin typeface="Cambria Math" panose="02040503050406030204" pitchFamily="18" charset="0"/>
                                  <a:ea typeface="Cambria Math" panose="02040503050406030204" pitchFamily="18" charset="0"/>
                                </a:rPr>
                                <m:t> </m:t>
                              </m:r>
                              <m:r>
                                <a:rPr lang="da-DK" sz="1200" b="0" i="1" smtClean="0">
                                  <a:latin typeface="Cambria Math" panose="02040503050406030204" pitchFamily="18" charset="0"/>
                                  <a:ea typeface="Cambria Math" panose="02040503050406030204" pitchFamily="18" charset="0"/>
                                </a:rPr>
                                <m:t>𝑝𝑜𝑠𝑖𝑡𝑖𝑣𝑒</m:t>
                              </m:r>
                            </m:e>
                          </m:d>
                          <m:r>
                            <a:rPr lang="en-US" sz="1200" i="1">
                              <a:latin typeface="Cambria Math" panose="02040503050406030204" pitchFamily="18" charset="0"/>
                              <a:ea typeface="Cambria Math" panose="02040503050406030204" pitchFamily="18" charset="0"/>
                            </a:rPr>
                            <m:t>+</m:t>
                          </m:r>
                          <m:r>
                            <a:rPr lang="da-DK" sz="1200" i="1">
                              <a:latin typeface="Cambria Math" panose="02040503050406030204" pitchFamily="18" charset="0"/>
                              <a:ea typeface="Cambria Math" panose="02040503050406030204" pitchFamily="18" charset="0"/>
                            </a:rPr>
                            <m:t>{</m:t>
                          </m:r>
                          <m:r>
                            <a:rPr lang="da-DK" sz="1200" i="1">
                              <a:latin typeface="Cambria Math" panose="02040503050406030204" pitchFamily="18" charset="0"/>
                              <a:ea typeface="Cambria Math" panose="02040503050406030204" pitchFamily="18" charset="0"/>
                            </a:rPr>
                            <m:t>𝑓𝑎𝑙𝑠𝑒</m:t>
                          </m:r>
                          <m:r>
                            <a:rPr lang="da-DK" sz="1200" i="1">
                              <a:latin typeface="Cambria Math" panose="02040503050406030204" pitchFamily="18" charset="0"/>
                              <a:ea typeface="Cambria Math" panose="02040503050406030204" pitchFamily="18" charset="0"/>
                            </a:rPr>
                            <m:t> </m:t>
                          </m:r>
                          <m:r>
                            <a:rPr lang="da-DK" sz="1200" b="0" i="1" smtClean="0">
                              <a:latin typeface="Cambria Math" panose="02040503050406030204" pitchFamily="18" charset="0"/>
                              <a:ea typeface="Cambria Math" panose="02040503050406030204" pitchFamily="18" charset="0"/>
                            </a:rPr>
                            <m:t>𝑛𝑒𝑔𝑎𝑡𝑖𝑣𝑒</m:t>
                          </m:r>
                          <m:r>
                            <a:rPr lang="da-DK" sz="1200" i="1">
                              <a:latin typeface="Cambria Math" panose="02040503050406030204" pitchFamily="18" charset="0"/>
                              <a:ea typeface="Cambria Math" panose="02040503050406030204" pitchFamily="18" charset="0"/>
                            </a:rPr>
                            <m:t>}</m:t>
                          </m:r>
                        </m:den>
                      </m:f>
                    </m:oMath>
                  </m:oMathPara>
                </a14:m>
                <a:endParaRPr lang="da-DK" sz="1200" dirty="0">
                  <a:latin typeface="Cambria" panose="02040503050406030204" pitchFamily="18" charset="0"/>
                  <a:ea typeface="Cambria" panose="02040503050406030204" pitchFamily="18" charset="0"/>
                </a:endParaRPr>
              </a:p>
              <a:p>
                <a:pPr marL="0" indent="0">
                  <a:buNone/>
                </a:pPr>
                <a:endParaRPr lang="en-US" sz="1200" i="1" dirty="0"/>
              </a:p>
              <a:p>
                <a:pPr marL="0" indent="0">
                  <a:buNone/>
                </a:pPr>
                <a:r>
                  <a:rPr lang="en-US" sz="1200" i="1" dirty="0"/>
                  <a:t>Specificity</a:t>
                </a:r>
                <a:r>
                  <a:rPr lang="en-US" sz="1200" dirty="0"/>
                  <a:t> is the proportion of irrelevant records being correctly classified as irrelevant, given by</a:t>
                </a:r>
              </a:p>
              <a:p>
                <a:pPr marL="0" indent="0">
                  <a:buNone/>
                </a:pPr>
                <a:endParaRPr lang="en-US" sz="1200" dirty="0"/>
              </a:p>
              <a:p>
                <a:pPr marL="0" indent="0">
                  <a:buNone/>
                </a:pPr>
                <a14:m>
                  <m:oMathPara xmlns:m="http://schemas.openxmlformats.org/officeDocument/2006/math">
                    <m:oMathParaPr>
                      <m:jc m:val="centerGroup"/>
                    </m:oMathParaPr>
                    <m:oMath xmlns:m="http://schemas.openxmlformats.org/officeDocument/2006/math">
                      <m:r>
                        <a:rPr lang="en-US" sz="1200" i="1">
                          <a:latin typeface="Cambria Math" panose="02040503050406030204" pitchFamily="18" charset="0"/>
                          <a:ea typeface="Cambria Math" panose="02040503050406030204" pitchFamily="18" charset="0"/>
                        </a:rPr>
                        <m:t>𝑆𝑝𝑒𝑐𝑖𝑓𝑖𝑐𝑖𝑡𝑦</m:t>
                      </m:r>
                      <m:r>
                        <a:rPr lang="en-US" sz="1200" i="1">
                          <a:latin typeface="Cambria Math" panose="02040503050406030204" pitchFamily="18" charset="0"/>
                          <a:ea typeface="Cambria Math" panose="02040503050406030204" pitchFamily="18" charset="0"/>
                        </a:rPr>
                        <m:t>=</m:t>
                      </m:r>
                      <m:f>
                        <m:fPr>
                          <m:ctrlPr>
                            <a:rPr lang="en-US" sz="1200" i="1">
                              <a:latin typeface="Cambria Math" panose="02040503050406030204" pitchFamily="18" charset="0"/>
                              <a:ea typeface="Cambria Math" panose="02040503050406030204" pitchFamily="18" charset="0"/>
                            </a:rPr>
                          </m:ctrlPr>
                        </m:fPr>
                        <m:num>
                          <m:r>
                            <a:rPr lang="da-DK" sz="1200" i="1">
                              <a:latin typeface="Cambria Math" panose="02040503050406030204" pitchFamily="18" charset="0"/>
                              <a:ea typeface="Cambria Math" panose="02040503050406030204" pitchFamily="18" charset="0"/>
                            </a:rPr>
                            <m:t>{</m:t>
                          </m:r>
                          <m:r>
                            <a:rPr lang="da-DK" sz="1200" i="1">
                              <a:latin typeface="Cambria Math" panose="02040503050406030204" pitchFamily="18" charset="0"/>
                              <a:ea typeface="Cambria Math" panose="02040503050406030204" pitchFamily="18" charset="0"/>
                            </a:rPr>
                            <m:t>𝑡𝑟𝑢𝑒</m:t>
                          </m:r>
                          <m:r>
                            <a:rPr lang="da-DK" sz="1200" i="1">
                              <a:latin typeface="Cambria Math" panose="02040503050406030204" pitchFamily="18" charset="0"/>
                              <a:ea typeface="Cambria Math" panose="02040503050406030204" pitchFamily="18" charset="0"/>
                            </a:rPr>
                            <m:t> </m:t>
                          </m:r>
                          <m:r>
                            <a:rPr lang="da-DK" sz="1200" i="1">
                              <a:latin typeface="Cambria Math" panose="02040503050406030204" pitchFamily="18" charset="0"/>
                              <a:ea typeface="Cambria Math" panose="02040503050406030204" pitchFamily="18" charset="0"/>
                            </a:rPr>
                            <m:t>𝑛𝑒𝑔𝑎𝑡𝑖𝑣𝑒</m:t>
                          </m:r>
                          <m:r>
                            <a:rPr lang="da-DK" sz="1200" i="1">
                              <a:latin typeface="Cambria Math" panose="02040503050406030204" pitchFamily="18" charset="0"/>
                              <a:ea typeface="Cambria Math" panose="02040503050406030204" pitchFamily="18" charset="0"/>
                            </a:rPr>
                            <m:t>}</m:t>
                          </m:r>
                        </m:num>
                        <m:den>
                          <m:d>
                            <m:dPr>
                              <m:begChr m:val="{"/>
                              <m:endChr m:val="}"/>
                              <m:ctrlPr>
                                <a:rPr lang="da-DK" sz="1200" i="1">
                                  <a:latin typeface="Cambria Math" panose="02040503050406030204" pitchFamily="18" charset="0"/>
                                  <a:ea typeface="Cambria Math" panose="02040503050406030204" pitchFamily="18" charset="0"/>
                                </a:rPr>
                              </m:ctrlPr>
                            </m:dPr>
                            <m:e>
                              <m:r>
                                <a:rPr lang="da-DK" sz="1200" i="1">
                                  <a:latin typeface="Cambria Math" panose="02040503050406030204" pitchFamily="18" charset="0"/>
                                  <a:ea typeface="Cambria Math" panose="02040503050406030204" pitchFamily="18" charset="0"/>
                                </a:rPr>
                                <m:t>𝑡𝑟𝑢𝑒</m:t>
                              </m:r>
                              <m:r>
                                <a:rPr lang="da-DK" sz="1200" i="1">
                                  <a:latin typeface="Cambria Math" panose="02040503050406030204" pitchFamily="18" charset="0"/>
                                  <a:ea typeface="Cambria Math" panose="02040503050406030204" pitchFamily="18" charset="0"/>
                                </a:rPr>
                                <m:t> </m:t>
                              </m:r>
                              <m:r>
                                <a:rPr lang="da-DK" sz="1200" i="1">
                                  <a:latin typeface="Cambria Math" panose="02040503050406030204" pitchFamily="18" charset="0"/>
                                  <a:ea typeface="Cambria Math" panose="02040503050406030204" pitchFamily="18" charset="0"/>
                                </a:rPr>
                                <m:t>𝑛𝑒𝑔𝑎𝑡𝑖𝑣𝑒</m:t>
                              </m:r>
                            </m:e>
                          </m:d>
                          <m:r>
                            <a:rPr lang="en-US" sz="1200" i="1">
                              <a:latin typeface="Cambria Math" panose="02040503050406030204" pitchFamily="18" charset="0"/>
                              <a:ea typeface="Cambria Math" panose="02040503050406030204" pitchFamily="18" charset="0"/>
                            </a:rPr>
                            <m:t>+</m:t>
                          </m:r>
                          <m:r>
                            <a:rPr lang="da-DK" sz="1200" i="1">
                              <a:latin typeface="Cambria Math" panose="02040503050406030204" pitchFamily="18" charset="0"/>
                              <a:ea typeface="Cambria Math" panose="02040503050406030204" pitchFamily="18" charset="0"/>
                            </a:rPr>
                            <m:t>{</m:t>
                          </m:r>
                          <m:r>
                            <a:rPr lang="da-DK" sz="1200" i="1">
                              <a:latin typeface="Cambria Math" panose="02040503050406030204" pitchFamily="18" charset="0"/>
                              <a:ea typeface="Cambria Math" panose="02040503050406030204" pitchFamily="18" charset="0"/>
                            </a:rPr>
                            <m:t>𝑓𝑎𝑙𝑠𝑒</m:t>
                          </m:r>
                          <m:r>
                            <a:rPr lang="da-DK" sz="1200" i="1">
                              <a:latin typeface="Cambria Math" panose="02040503050406030204" pitchFamily="18" charset="0"/>
                              <a:ea typeface="Cambria Math" panose="02040503050406030204" pitchFamily="18" charset="0"/>
                            </a:rPr>
                            <m:t> </m:t>
                          </m:r>
                          <m:r>
                            <a:rPr lang="da-DK" sz="1200" i="1">
                              <a:latin typeface="Cambria Math" panose="02040503050406030204" pitchFamily="18" charset="0"/>
                              <a:ea typeface="Cambria Math" panose="02040503050406030204" pitchFamily="18" charset="0"/>
                            </a:rPr>
                            <m:t>𝑝𝑜𝑠𝑖𝑡𝑖𝑣𝑒</m:t>
                          </m:r>
                          <m:r>
                            <a:rPr lang="da-DK" sz="1200" i="1">
                              <a:latin typeface="Cambria Math" panose="02040503050406030204" pitchFamily="18" charset="0"/>
                              <a:ea typeface="Cambria Math" panose="02040503050406030204" pitchFamily="18" charset="0"/>
                            </a:rPr>
                            <m:t>}</m:t>
                          </m:r>
                        </m:den>
                      </m:f>
                    </m:oMath>
                  </m:oMathPara>
                </a14:m>
                <a:endParaRPr lang="da-DK" sz="1200" dirty="0">
                  <a:latin typeface="Cambria Math" panose="02040503050406030204" pitchFamily="18" charset="0"/>
                  <a:ea typeface="Cambria Math" panose="02040503050406030204" pitchFamily="18" charset="0"/>
                </a:endParaRPr>
              </a:p>
              <a:p>
                <a:pPr marL="0" indent="0">
                  <a:buNone/>
                </a:pPr>
                <a:endParaRPr lang="da-DK" sz="1200" dirty="0">
                  <a:latin typeface="Cambria Math" panose="02040503050406030204" pitchFamily="18" charset="0"/>
                  <a:ea typeface="Cambria Math" panose="02040503050406030204" pitchFamily="18" charset="0"/>
                </a:endParaRPr>
              </a:p>
              <a:p>
                <a:pPr marL="0" indent="0">
                  <a:buNone/>
                </a:pPr>
                <a:r>
                  <a:rPr lang="da-DK" sz="1400" dirty="0"/>
                  <a:t> </a:t>
                </a:r>
                <a:endParaRPr lang="en-US" sz="1400" dirty="0"/>
              </a:p>
            </p:txBody>
          </p:sp>
        </mc:Choice>
        <mc:Fallback xmlns="">
          <p:sp>
            <p:nvSpPr>
              <p:cNvPr id="4" name="Text Placeholder 2">
                <a:extLst>
                  <a:ext uri="{FF2B5EF4-FFF2-40B4-BE49-F238E27FC236}">
                    <a16:creationId xmlns:a16="http://schemas.microsoft.com/office/drawing/2014/main" id="{D8D35590-99A9-4F27-9049-3EF24CBE6842}"/>
                  </a:ext>
                </a:extLst>
              </p:cNvPr>
              <p:cNvSpPr txBox="1">
                <a:spLocks noRot="1" noChangeAspect="1" noMove="1" noResize="1" noEditPoints="1" noAdjustHandles="1" noChangeArrowheads="1" noChangeShapeType="1" noTextEdit="1"/>
              </p:cNvSpPr>
              <p:nvPr/>
            </p:nvSpPr>
            <p:spPr>
              <a:xfrm>
                <a:off x="8488392" y="1619633"/>
                <a:ext cx="3602968" cy="2728080"/>
              </a:xfrm>
              <a:prstGeom prst="rect">
                <a:avLst/>
              </a:prstGeom>
              <a:blipFill>
                <a:blip r:embed="rId4"/>
                <a:stretch>
                  <a:fillRect l="-2538" t="-2013"/>
                </a:stretch>
              </a:blipFill>
            </p:spPr>
            <p:txBody>
              <a:bodyPr/>
              <a:lstStyle/>
              <a:p>
                <a:r>
                  <a:rPr lang="en-US">
                    <a:noFill/>
                  </a:rPr>
                  <a:t> </a:t>
                </a:r>
              </a:p>
            </p:txBody>
          </p:sp>
        </mc:Fallback>
      </mc:AlternateContent>
    </p:spTree>
    <p:extLst>
      <p:ext uri="{BB962C8B-B14F-4D97-AF65-F5344CB8AC3E}">
        <p14:creationId xmlns:p14="http://schemas.microsoft.com/office/powerpoint/2010/main" val="1525241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14200-80CB-48D8-AB67-8FC741D5FA96}"/>
              </a:ext>
            </a:extLst>
          </p:cNvPr>
          <p:cNvSpPr>
            <a:spLocks noGrp="1"/>
          </p:cNvSpPr>
          <p:nvPr>
            <p:ph type="title"/>
          </p:nvPr>
        </p:nvSpPr>
        <p:spPr>
          <a:xfrm>
            <a:off x="1013521" y="805889"/>
            <a:ext cx="7750918" cy="974399"/>
          </a:xfrm>
        </p:spPr>
        <p:txBody>
          <a:bodyPr/>
          <a:lstStyle/>
          <a:p>
            <a:r>
              <a:rPr lang="en-US" dirty="0"/>
              <a:t>What we also do: standardization</a:t>
            </a:r>
          </a:p>
        </p:txBody>
      </p:sp>
      <p:sp>
        <p:nvSpPr>
          <p:cNvPr id="3" name="Text Placeholder 2">
            <a:extLst>
              <a:ext uri="{FF2B5EF4-FFF2-40B4-BE49-F238E27FC236}">
                <a16:creationId xmlns:a16="http://schemas.microsoft.com/office/drawing/2014/main" id="{6ECCA839-06F2-4218-8CF9-61AB4E7EB43C}"/>
              </a:ext>
            </a:extLst>
          </p:cNvPr>
          <p:cNvSpPr>
            <a:spLocks noGrp="1"/>
          </p:cNvSpPr>
          <p:nvPr>
            <p:ph type="body" sz="quarter" idx="10"/>
          </p:nvPr>
        </p:nvSpPr>
        <p:spPr>
          <a:xfrm>
            <a:off x="1013520" y="1863306"/>
            <a:ext cx="10158611" cy="4252822"/>
          </a:xfrm>
        </p:spPr>
        <p:txBody>
          <a:bodyPr/>
          <a:lstStyle/>
          <a:p>
            <a:pPr marL="0" indent="0">
              <a:buNone/>
            </a:pPr>
            <a:r>
              <a:rPr lang="en-US" dirty="0"/>
              <a:t>To standardize this screening approach, we further developed</a:t>
            </a:r>
          </a:p>
          <a:p>
            <a:pPr marL="0" indent="0">
              <a:buNone/>
            </a:pPr>
            <a:endParaRPr lang="da-DK" dirty="0"/>
          </a:p>
          <a:p>
            <a:r>
              <a:rPr lang="en-US" i="1" dirty="0"/>
              <a:t>Common guidelines</a:t>
            </a:r>
            <a:r>
              <a:rPr lang="en-US" dirty="0"/>
              <a:t> </a:t>
            </a:r>
            <a:r>
              <a:rPr lang="da-DK" dirty="0"/>
              <a:t>for </a:t>
            </a:r>
            <a:r>
              <a:rPr lang="en-US" dirty="0"/>
              <a:t>when it is (and when it is not) appropriate to use GPT API models for title and abstract screening in high-quality reviews. These guidelines are primarily based on the benchmark scheme</a:t>
            </a:r>
            <a:r>
              <a:rPr lang="da-DK" dirty="0"/>
              <a:t>.</a:t>
            </a:r>
          </a:p>
          <a:p>
            <a:pPr marL="0" indent="0">
              <a:buNone/>
            </a:pPr>
            <a:endParaRPr lang="da-DK" dirty="0"/>
          </a:p>
          <a:p>
            <a:pPr>
              <a:spcBef>
                <a:spcPts val="0"/>
              </a:spcBef>
            </a:pPr>
            <a:r>
              <a:rPr lang="en-US" i="1" dirty="0"/>
              <a:t>A workflow for how to configure a reliable screening</a:t>
            </a:r>
            <a:r>
              <a:rPr lang="en-US" dirty="0"/>
              <a:t>, including how to test and develop prompts. Hereto we introduce multiple-prompt screening, i.e., making one prompt per inclusion criteria. </a:t>
            </a:r>
            <a:br>
              <a:rPr lang="en-US" dirty="0"/>
            </a:br>
            <a:endParaRPr lang="en-US" dirty="0"/>
          </a:p>
          <a:p>
            <a:r>
              <a:rPr lang="en-US" i="1" dirty="0"/>
              <a:t>The AIscreenR  R package </a:t>
            </a:r>
            <a:r>
              <a:rPr lang="en-US" dirty="0"/>
              <a:t>(Vembye, 2024). This (among other things) allows the user to screen with multiple prompts and with parallel processing. To exemplify, we have been able to screen 14.000 references with 1 prompt and the gpt-4o-mini in less than 30 minutes (prize, $1.45 USD). The package also includes a practical/user-friendly step-by-step tutorial. </a:t>
            </a:r>
          </a:p>
        </p:txBody>
      </p:sp>
      <p:pic>
        <p:nvPicPr>
          <p:cNvPr id="5" name="Picture 4">
            <a:extLst>
              <a:ext uri="{FF2B5EF4-FFF2-40B4-BE49-F238E27FC236}">
                <a16:creationId xmlns:a16="http://schemas.microsoft.com/office/drawing/2014/main" id="{2B3A7A6D-4A21-4C77-BF3C-0E31757692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59660" y="345610"/>
            <a:ext cx="1721548" cy="1992148"/>
          </a:xfrm>
          <a:prstGeom prst="rect">
            <a:avLst/>
          </a:prstGeom>
        </p:spPr>
      </p:pic>
    </p:spTree>
    <p:extLst>
      <p:ext uri="{BB962C8B-B14F-4D97-AF65-F5344CB8AC3E}">
        <p14:creationId xmlns:p14="http://schemas.microsoft.com/office/powerpoint/2010/main" val="1558117916"/>
      </p:ext>
    </p:extLst>
  </p:cSld>
  <p:clrMapOvr>
    <a:masterClrMapping/>
  </p:clrMapOvr>
</p:sld>
</file>

<file path=ppt/theme/theme1.xml><?xml version="1.0" encoding="utf-8"?>
<a:theme xmlns:a="http://schemas.openxmlformats.org/drawingml/2006/main" name="VIVE">
  <a:themeElements>
    <a:clrScheme name="VIVE rapport">
      <a:dk1>
        <a:sysClr val="windowText" lastClr="000000"/>
      </a:dk1>
      <a:lt1>
        <a:sysClr val="window" lastClr="FFFFFF"/>
      </a:lt1>
      <a:dk2>
        <a:srgbClr val="F3AE06"/>
      </a:dk2>
      <a:lt2>
        <a:srgbClr val="6E6E6E"/>
      </a:lt2>
      <a:accent1>
        <a:srgbClr val="BF1D30"/>
      </a:accent1>
      <a:accent2>
        <a:srgbClr val="E7A6AB"/>
      </a:accent2>
      <a:accent3>
        <a:srgbClr val="004F9B"/>
      </a:accent3>
      <a:accent4>
        <a:srgbClr val="4780B2"/>
      </a:accent4>
      <a:accent5>
        <a:srgbClr val="F6935B"/>
      </a:accent5>
      <a:accent6>
        <a:srgbClr val="9B9C4D"/>
      </a:accent6>
      <a:hlink>
        <a:srgbClr val="000000"/>
      </a:hlink>
      <a:folHlink>
        <a:srgbClr val="000000"/>
      </a:folHlink>
    </a:clrScheme>
    <a:fontScheme name="VIVE PowerPoint">
      <a:majorFont>
        <a:latin typeface="Arial"/>
        <a:ea typeface="Inter"/>
        <a:cs typeface="Inter"/>
      </a:majorFont>
      <a:minorFont>
        <a:latin typeface="Arial"/>
        <a:ea typeface="Inter"/>
        <a:cs typeface="Inte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SIA presentation 2024.potx" id="{7095D147-B6C9-4CCE-B3F0-223336E2586D}" vid="{D843A067-BF37-4B32-B63C-DB7F93A8028C}"/>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INSIA presentation 2024</Template>
  <TotalTime>607</TotalTime>
  <Words>1640</Words>
  <Application>Microsoft Office PowerPoint</Application>
  <PresentationFormat>Widescreen</PresentationFormat>
  <Paragraphs>95</Paragraphs>
  <Slides>14</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Cambria</vt:lpstr>
      <vt:lpstr>Cambria Math</vt:lpstr>
      <vt:lpstr>Inter</vt:lpstr>
      <vt:lpstr>Times New Roman</vt:lpstr>
      <vt:lpstr>Wingdings</vt:lpstr>
      <vt:lpstr>VIVE</vt:lpstr>
      <vt:lpstr>Using GPT API Models as Second Screener of Titles and Abstracts in High-Quality Systematic Reviews</vt:lpstr>
      <vt:lpstr>Why use AI for screening in systematic review?</vt:lpstr>
      <vt:lpstr>What we have test and developed</vt:lpstr>
      <vt:lpstr>Why GPT API models and not just ChatGPT?</vt:lpstr>
      <vt:lpstr>What do I mean by screening with a GPT model?</vt:lpstr>
      <vt:lpstr>The benchmark scheme</vt:lpstr>
      <vt:lpstr>Typical human screening performance</vt:lpstr>
      <vt:lpstr>How generalizable is this approach?</vt:lpstr>
      <vt:lpstr>What we also do: standardization</vt:lpstr>
      <vt:lpstr>To recap: Advantages of this screening method</vt:lpstr>
      <vt:lpstr>Limitation</vt:lpstr>
      <vt:lpstr>Concerns for future research</vt:lpstr>
      <vt:lpstr>References</vt:lpstr>
      <vt:lpstr>Appendix – all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GPT API models for title and abstract screening in high-quality reviews</dc:title>
  <dc:creator>Mikkel Helding Vembye</dc:creator>
  <dc:description>Skabelon udarbejdet af Word Specialisten v/Helle M. Nielsen</dc:description>
  <cp:lastModifiedBy>Mikkel Helding Vembye</cp:lastModifiedBy>
  <cp:revision>48</cp:revision>
  <dcterms:created xsi:type="dcterms:W3CDTF">2024-09-02T05:58:00Z</dcterms:created>
  <dcterms:modified xsi:type="dcterms:W3CDTF">2024-11-11T09:16:21Z</dcterms:modified>
</cp:coreProperties>
</file>