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18"/>
  </p:notesMasterIdLst>
  <p:sldIdLst>
    <p:sldId id="509" r:id="rId2"/>
    <p:sldId id="555" r:id="rId3"/>
    <p:sldId id="541" r:id="rId4"/>
    <p:sldId id="542" r:id="rId5"/>
    <p:sldId id="543" r:id="rId6"/>
    <p:sldId id="545" r:id="rId7"/>
    <p:sldId id="546" r:id="rId8"/>
    <p:sldId id="547" r:id="rId9"/>
    <p:sldId id="549" r:id="rId10"/>
    <p:sldId id="553" r:id="rId11"/>
    <p:sldId id="550" r:id="rId12"/>
    <p:sldId id="544" r:id="rId13"/>
    <p:sldId id="548" r:id="rId14"/>
    <p:sldId id="536" r:id="rId15"/>
    <p:sldId id="554" r:id="rId16"/>
    <p:sldId id="551" r:id="rId17"/>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æsentation" id="{EC8D721B-D26D-4528-A368-F016EC523C43}">
          <p14:sldIdLst>
            <p14:sldId id="509"/>
            <p14:sldId id="555"/>
            <p14:sldId id="541"/>
            <p14:sldId id="542"/>
            <p14:sldId id="543"/>
            <p14:sldId id="545"/>
            <p14:sldId id="546"/>
            <p14:sldId id="547"/>
            <p14:sldId id="549"/>
            <p14:sldId id="553"/>
            <p14:sldId id="550"/>
            <p14:sldId id="544"/>
            <p14:sldId id="548"/>
            <p14:sldId id="536"/>
            <p14:sldId id="554"/>
            <p14:sldId id="55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kkel Helding Vembye" initials="MHV" lastIdx="3" clrIdx="0">
    <p:extLst>
      <p:ext uri="{19B8F6BF-5375-455C-9EA6-DF929625EA0E}">
        <p15:presenceInfo xmlns:p15="http://schemas.microsoft.com/office/powerpoint/2012/main" userId="S-1-5-21-2100284113-1573851820-878952375-4137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5" autoAdjust="0"/>
    <p:restoredTop sz="89189" autoAdjust="0"/>
  </p:normalViewPr>
  <p:slideViewPr>
    <p:cSldViewPr snapToGrid="0">
      <p:cViewPr varScale="1">
        <p:scale>
          <a:sx n="85" d="100"/>
          <a:sy n="85" d="100"/>
        </p:scale>
        <p:origin x="1224" y="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EB8190-3B91-4E7B-8634-E458355F2E20}" type="datetimeFigureOut">
              <a:rPr lang="en-GB" smtClean="0"/>
              <a:t>15/11/2024</a:t>
            </a:fld>
            <a:endParaRPr lang="en-GB"/>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GB"/>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F50FAE-CBEA-4494-871D-803C25DC58A1}" type="slidenum">
              <a:rPr lang="en-GB" smtClean="0"/>
              <a:t>‹#›</a:t>
            </a:fld>
            <a:endParaRPr lang="en-GB"/>
          </a:p>
        </p:txBody>
      </p:sp>
    </p:spTree>
    <p:extLst>
      <p:ext uri="{BB962C8B-B14F-4D97-AF65-F5344CB8AC3E}">
        <p14:creationId xmlns:p14="http://schemas.microsoft.com/office/powerpoint/2010/main" val="1445496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a:xfrm>
            <a:off x="381000" y="685800"/>
            <a:ext cx="6096000" cy="3429000"/>
          </a:xfrm>
        </p:spPr>
      </p:sp>
      <p:sp>
        <p:nvSpPr>
          <p:cNvPr id="3" name="Pladsholder til noter 2"/>
          <p:cNvSpPr>
            <a:spLocks noGrp="1"/>
          </p:cNvSpPr>
          <p:nvPr>
            <p:ph type="body" idx="1"/>
          </p:nvPr>
        </p:nvSpPr>
        <p:spPr/>
        <p:txBody>
          <a:bodyPr/>
          <a:lstStyle/>
          <a:p>
            <a:endParaRPr lang="en-US" sz="1200" noProof="0" dirty="0">
              <a:latin typeface="+mn-lt"/>
            </a:endParaRPr>
          </a:p>
        </p:txBody>
      </p:sp>
    </p:spTree>
    <p:extLst>
      <p:ext uri="{BB962C8B-B14F-4D97-AF65-F5344CB8AC3E}">
        <p14:creationId xmlns:p14="http://schemas.microsoft.com/office/powerpoint/2010/main" val="1415224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Overlooking relevant studies at this initial review stage can be consequential, leading to substantially biased results.</a:t>
            </a:r>
            <a:endParaRPr lang="da-DK" dirty="0"/>
          </a:p>
          <a:p>
            <a:endParaRPr lang="da-DK" dirty="0"/>
          </a:p>
          <a:p>
            <a:r>
              <a:rPr lang="da-DK" dirty="0"/>
              <a:t>AI </a:t>
            </a:r>
            <a:r>
              <a:rPr lang="da-DK" dirty="0" err="1"/>
              <a:t>tools</a:t>
            </a:r>
            <a:r>
              <a:rPr lang="da-DK" dirty="0"/>
              <a:t> </a:t>
            </a:r>
            <a:r>
              <a:rPr lang="da-DK" dirty="0" err="1"/>
              <a:t>can</a:t>
            </a:r>
            <a:r>
              <a:rPr lang="da-DK" dirty="0"/>
              <a:t> </a:t>
            </a:r>
            <a:r>
              <a:rPr lang="da-DK" dirty="0" err="1"/>
              <a:t>accommodate</a:t>
            </a:r>
            <a:r>
              <a:rPr lang="da-DK" dirty="0"/>
              <a:t> </a:t>
            </a:r>
            <a:r>
              <a:rPr lang="da-DK" dirty="0" err="1"/>
              <a:t>both</a:t>
            </a:r>
            <a:r>
              <a:rPr lang="da-DK" dirty="0"/>
              <a:t> type of issues</a:t>
            </a:r>
            <a:endParaRPr lang="en-US" dirty="0"/>
          </a:p>
        </p:txBody>
      </p:sp>
      <p:sp>
        <p:nvSpPr>
          <p:cNvPr id="4" name="Slide Number Placeholder 3"/>
          <p:cNvSpPr>
            <a:spLocks noGrp="1"/>
          </p:cNvSpPr>
          <p:nvPr>
            <p:ph type="sldNum" sz="quarter" idx="5"/>
          </p:nvPr>
        </p:nvSpPr>
        <p:spPr/>
        <p:txBody>
          <a:bodyPr/>
          <a:lstStyle/>
          <a:p>
            <a:fld id="{A4F50FAE-CBEA-4494-871D-803C25DC58A1}" type="slidenum">
              <a:rPr lang="en-GB" smtClean="0"/>
              <a:t>3</a:t>
            </a:fld>
            <a:endParaRPr lang="en-GB"/>
          </a:p>
        </p:txBody>
      </p:sp>
    </p:spTree>
    <p:extLst>
      <p:ext uri="{BB962C8B-B14F-4D97-AF65-F5344CB8AC3E}">
        <p14:creationId xmlns:p14="http://schemas.microsoft.com/office/powerpoint/2010/main" val="24687515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em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10.emf"/><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17.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2.emf"/><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unktopstilling sort V">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noProof="0" dirty="0"/>
              <a:t>Overskrift	</a:t>
            </a:r>
          </a:p>
        </p:txBody>
      </p:sp>
      <p:sp>
        <p:nvSpPr>
          <p:cNvPr id="7" name="Pladsholder til tekst 2">
            <a:extLst>
              <a:ext uri="{FF2B5EF4-FFF2-40B4-BE49-F238E27FC236}">
                <a16:creationId xmlns:a16="http://schemas.microsoft.com/office/drawing/2014/main" id="{2EFC7BB6-9278-46D3-84A7-346EDA7CB3B9}"/>
              </a:ext>
            </a:extLst>
          </p:cNvPr>
          <p:cNvSpPr>
            <a:spLocks noGrp="1"/>
          </p:cNvSpPr>
          <p:nvPr>
            <p:ph type="body" sz="quarter" idx="10" hasCustomPrompt="1"/>
          </p:nvPr>
        </p:nvSpPr>
        <p:spPr>
          <a:xfrm>
            <a:off x="1013520" y="2194672"/>
            <a:ext cx="10158611" cy="3650404"/>
          </a:xfrm>
        </p:spPr>
        <p:txBody>
          <a:bodyPr anchor="t">
            <a:noAutofit/>
          </a:bodyPr>
          <a:lstStyle>
            <a:lvl1pPr marL="285750" indent="-285750">
              <a:lnSpc>
                <a:spcPct val="100000"/>
              </a:lnSpc>
              <a:spcBef>
                <a:spcPts val="1000"/>
              </a:spcBef>
              <a:buClr>
                <a:schemeClr val="bg1"/>
              </a:buClr>
              <a:buSzPct val="110000"/>
              <a:buFontTx/>
              <a:buBlip>
                <a:blip r:embed="rId2"/>
              </a:buBlip>
              <a:defRPr sz="1800">
                <a:solidFill>
                  <a:schemeClr val="tx1"/>
                </a:solidFill>
              </a:defRPr>
            </a:lvl1pPr>
            <a:lvl2pPr marL="603250" indent="-285750">
              <a:lnSpc>
                <a:spcPct val="100000"/>
              </a:lnSpc>
              <a:spcBef>
                <a:spcPts val="1000"/>
              </a:spcBef>
              <a:buClr>
                <a:schemeClr val="bg1"/>
              </a:buClr>
              <a:buSzPct val="110000"/>
              <a:buFontTx/>
              <a:buBlip>
                <a:blip r:embed="rId2"/>
              </a:buBlip>
              <a:defRPr sz="1600">
                <a:solidFill>
                  <a:schemeClr val="tx1"/>
                </a:solidFill>
              </a:defRPr>
            </a:lvl2pPr>
            <a:lvl3pPr marL="920750" indent="-285750">
              <a:lnSpc>
                <a:spcPct val="100000"/>
              </a:lnSpc>
              <a:spcBef>
                <a:spcPts val="1000"/>
              </a:spcBef>
              <a:buClr>
                <a:schemeClr val="bg1"/>
              </a:buClr>
              <a:buSzPct val="110000"/>
              <a:buFontTx/>
              <a:buBlip>
                <a:blip r:embed="rId2"/>
              </a:buBlip>
              <a:defRPr sz="1400">
                <a:solidFill>
                  <a:schemeClr val="tx1"/>
                </a:solidFill>
              </a:defRPr>
            </a:lvl3pPr>
            <a:lvl4pPr marL="1238250" indent="-285750">
              <a:lnSpc>
                <a:spcPct val="100000"/>
              </a:lnSpc>
              <a:spcBef>
                <a:spcPts val="1000"/>
              </a:spcBef>
              <a:buClr>
                <a:schemeClr val="bg1"/>
              </a:buClr>
              <a:buSzPct val="110000"/>
              <a:buFontTx/>
              <a:buBlip>
                <a:blip r:embed="rId2"/>
              </a:buBlip>
              <a:defRPr sz="1200">
                <a:solidFill>
                  <a:schemeClr val="tx1"/>
                </a:solidFill>
              </a:defRPr>
            </a:lvl4pPr>
            <a:lvl5pPr marL="1555750" indent="-285750">
              <a:lnSpc>
                <a:spcPct val="100000"/>
              </a:lnSpc>
              <a:spcBef>
                <a:spcPts val="1000"/>
              </a:spcBef>
              <a:buClr>
                <a:schemeClr val="bg1"/>
              </a:buClr>
              <a:buSzPct val="110000"/>
              <a:buFontTx/>
              <a:buBlip>
                <a:blip r:embed="rId2"/>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6" name="Tekstfelt 5"/>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bg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bg1"/>
                </a:solidFill>
                <a:latin typeface="+mn-lt"/>
                <a:ea typeface="Inter" panose="020B0502030000000004" pitchFamily="34" charset="0"/>
              </a:rPr>
              <a:t>– ikke med </a:t>
            </a:r>
            <a:r>
              <a:rPr lang="da-DK" sz="900" b="1" dirty="0">
                <a:solidFill>
                  <a:schemeClr val="bg1"/>
                </a:solidFill>
                <a:latin typeface="+mn-lt"/>
                <a:ea typeface="Inter" panose="020B0502030000000004" pitchFamily="34" charset="0"/>
              </a:rPr>
              <a:t>fed</a:t>
            </a:r>
            <a:endPar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endParaRPr>
          </a:p>
        </p:txBody>
      </p:sp>
      <p:sp>
        <p:nvSpPr>
          <p:cNvPr id="3" name="Tekstfelt 2">
            <a:extLst>
              <a:ext uri="{FF2B5EF4-FFF2-40B4-BE49-F238E27FC236}">
                <a16:creationId xmlns:a16="http://schemas.microsoft.com/office/drawing/2014/main" id="{272F950F-4BDF-93B3-3C5D-CF963D2A87B6}"/>
              </a:ext>
            </a:extLst>
          </p:cNvPr>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
        <p:nvSpPr>
          <p:cNvPr id="2" name="Tekstfelt 1">
            <a:extLst>
              <a:ext uri="{FF2B5EF4-FFF2-40B4-BE49-F238E27FC236}">
                <a16:creationId xmlns:a16="http://schemas.microsoft.com/office/drawing/2014/main" id="{52F34172-C541-1918-10DF-36AEB2AF39FF}"/>
              </a:ext>
            </a:extLst>
          </p:cNvPr>
          <p:cNvSpPr txBox="1"/>
          <p:nvPr userDrawn="1"/>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Tree>
    <p:extLst>
      <p:ext uri="{BB962C8B-B14F-4D97-AF65-F5344CB8AC3E}">
        <p14:creationId xmlns:p14="http://schemas.microsoft.com/office/powerpoint/2010/main" val="3505713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Citat og tekst, rød">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F033FFDA-F6A6-7C51-949F-75B8E6F2A01C}"/>
              </a:ext>
            </a:extLst>
          </p:cNvPr>
          <p:cNvSpPr/>
          <p:nvPr/>
        </p:nvSpPr>
        <p:spPr>
          <a:xfrm>
            <a:off x="0" y="0"/>
            <a:ext cx="6172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2"/>
          <a:stretch>
            <a:fillRect/>
          </a:stretch>
        </p:blipFill>
        <p:spPr>
          <a:xfrm>
            <a:off x="686298" y="959028"/>
            <a:ext cx="831850" cy="635000"/>
          </a:xfrm>
          <a:prstGeom prst="rect">
            <a:avLst/>
          </a:prstGeom>
        </p:spPr>
      </p:pic>
      <p:sp>
        <p:nvSpPr>
          <p:cNvPr id="10" name="Pladsholder til tekst 9">
            <a:extLst>
              <a:ext uri="{FF2B5EF4-FFF2-40B4-BE49-F238E27FC236}">
                <a16:creationId xmlns:a16="http://schemas.microsoft.com/office/drawing/2014/main" id="{EAE0C3AE-9D98-754E-953D-3A08E6C35DAE}"/>
              </a:ext>
            </a:extLst>
          </p:cNvPr>
          <p:cNvSpPr>
            <a:spLocks noGrp="1"/>
          </p:cNvSpPr>
          <p:nvPr>
            <p:ph type="body" sz="quarter" idx="10"/>
          </p:nvPr>
        </p:nvSpPr>
        <p:spPr>
          <a:xfrm>
            <a:off x="998538" y="2002815"/>
            <a:ext cx="4096544" cy="3037681"/>
          </a:xfrm>
        </p:spPr>
        <p:txBody>
          <a:bodyPr anchor="ctr">
            <a:noAutofit/>
          </a:bodyPr>
          <a:lstStyle>
            <a:lvl1pPr marL="0" indent="0">
              <a:lnSpc>
                <a:spcPct val="100000"/>
              </a:lnSpc>
              <a:buNone/>
              <a:defRPr sz="1800" i="1">
                <a:solidFill>
                  <a:schemeClr val="bg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bg1"/>
                </a:solidFill>
              </a:defRPr>
            </a:lvl4pPr>
            <a:lvl5pPr marL="1270000" indent="0">
              <a:lnSpc>
                <a:spcPct val="100000"/>
              </a:lnSpc>
              <a:buNone/>
              <a:defRPr sz="1800" i="1">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
        <p:nvSpPr>
          <p:cNvPr id="15" name="Pladsholder til tekst 9">
            <a:extLst>
              <a:ext uri="{FF2B5EF4-FFF2-40B4-BE49-F238E27FC236}">
                <a16:creationId xmlns:a16="http://schemas.microsoft.com/office/drawing/2014/main" id="{E1C44A7D-D1D7-3346-A219-2FD991B9BD25}"/>
              </a:ext>
            </a:extLst>
          </p:cNvPr>
          <p:cNvSpPr>
            <a:spLocks noGrp="1"/>
          </p:cNvSpPr>
          <p:nvPr>
            <p:ph type="body" sz="quarter" idx="12"/>
          </p:nvPr>
        </p:nvSpPr>
        <p:spPr>
          <a:xfrm>
            <a:off x="1830346" y="5040497"/>
            <a:ext cx="3274498" cy="694511"/>
          </a:xfrm>
        </p:spPr>
        <p:txBody>
          <a:bodyPr anchor="t">
            <a:noAutofit/>
          </a:bodyPr>
          <a:lstStyle>
            <a:lvl1pPr marL="0" indent="0" algn="r">
              <a:lnSpc>
                <a:spcPct val="100000"/>
              </a:lnSpc>
              <a:buNone/>
              <a:defRPr sz="1200" i="0" spc="0">
                <a:solidFill>
                  <a:schemeClr val="bg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en-US"/>
              <a:t>Edit Master text styles</a:t>
            </a:r>
          </a:p>
        </p:txBody>
      </p:sp>
      <p:sp>
        <p:nvSpPr>
          <p:cNvPr id="11" name="Pladsholder til tekst 2">
            <a:extLst>
              <a:ext uri="{FF2B5EF4-FFF2-40B4-BE49-F238E27FC236}">
                <a16:creationId xmlns:a16="http://schemas.microsoft.com/office/drawing/2014/main" id="{809C92F7-76CE-0B4D-A7E8-FF7F7D402355}"/>
              </a:ext>
            </a:extLst>
          </p:cNvPr>
          <p:cNvSpPr>
            <a:spLocks noGrp="1"/>
          </p:cNvSpPr>
          <p:nvPr>
            <p:ph type="body" sz="quarter" idx="14" hasCustomPrompt="1"/>
          </p:nvPr>
        </p:nvSpPr>
        <p:spPr>
          <a:xfrm>
            <a:off x="6665814" y="2931574"/>
            <a:ext cx="4806256" cy="3004463"/>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17" name="Grafik 16">
            <a:extLst>
              <a:ext uri="{FF2B5EF4-FFF2-40B4-BE49-F238E27FC236}">
                <a16:creationId xmlns:a16="http://schemas.microsoft.com/office/drawing/2014/main" id="{C5827F75-33EF-B449-A845-9F6B0DBAC8C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13" name="Billede 12">
            <a:extLst>
              <a:ext uri="{FF2B5EF4-FFF2-40B4-BE49-F238E27FC236}">
                <a16:creationId xmlns:a16="http://schemas.microsoft.com/office/drawing/2014/main" id="{EC4756BF-C93F-41F4-B97F-8F984FEBB241}"/>
              </a:ext>
            </a:extLst>
          </p:cNvPr>
          <p:cNvPicPr>
            <a:picLocks noChangeAspect="1"/>
          </p:cNvPicPr>
          <p:nvPr/>
        </p:nvPicPr>
        <p:blipFill>
          <a:blip r:embed="rId2"/>
          <a:stretch>
            <a:fillRect/>
          </a:stretch>
        </p:blipFill>
        <p:spPr>
          <a:xfrm>
            <a:off x="686298" y="959028"/>
            <a:ext cx="831850" cy="635000"/>
          </a:xfrm>
          <a:prstGeom prst="rect">
            <a:avLst/>
          </a:prstGeom>
        </p:spPr>
      </p:pic>
      <p:sp>
        <p:nvSpPr>
          <p:cNvPr id="3" name="Titel 2"/>
          <p:cNvSpPr>
            <a:spLocks noGrp="1"/>
          </p:cNvSpPr>
          <p:nvPr>
            <p:ph type="title" hasCustomPrompt="1"/>
          </p:nvPr>
        </p:nvSpPr>
        <p:spPr>
          <a:xfrm>
            <a:off x="6665813" y="507990"/>
            <a:ext cx="4806256" cy="2172077"/>
          </a:xfrm>
        </p:spPr>
        <p:txBody>
          <a:bodyPr/>
          <a:lstStyle>
            <a:lvl1pPr>
              <a:defRPr/>
            </a:lvl1pPr>
          </a:lstStyle>
          <a:p>
            <a:r>
              <a:rPr lang="da-DK" dirty="0"/>
              <a:t>Overskrift</a:t>
            </a:r>
          </a:p>
        </p:txBody>
      </p:sp>
      <p:pic>
        <p:nvPicPr>
          <p:cNvPr id="5" name="Billede 4">
            <a:extLst>
              <a:ext uri="{FF2B5EF4-FFF2-40B4-BE49-F238E27FC236}">
                <a16:creationId xmlns:a16="http://schemas.microsoft.com/office/drawing/2014/main" id="{C5B82105-EBFD-7D8D-EAE3-BCE8BE8E4FAB}"/>
              </a:ext>
            </a:extLst>
          </p:cNvPr>
          <p:cNvPicPr>
            <a:picLocks noChangeAspect="1"/>
          </p:cNvPicPr>
          <p:nvPr/>
        </p:nvPicPr>
        <p:blipFill>
          <a:blip r:embed="rId2"/>
          <a:stretch>
            <a:fillRect/>
          </a:stretch>
        </p:blipFill>
        <p:spPr>
          <a:xfrm>
            <a:off x="686298" y="959028"/>
            <a:ext cx="831850" cy="635000"/>
          </a:xfrm>
          <a:prstGeom prst="rect">
            <a:avLst/>
          </a:prstGeom>
        </p:spPr>
      </p:pic>
      <p:sp>
        <p:nvSpPr>
          <p:cNvPr id="2" name="Rektangel 1">
            <a:extLst>
              <a:ext uri="{FF2B5EF4-FFF2-40B4-BE49-F238E27FC236}">
                <a16:creationId xmlns:a16="http://schemas.microsoft.com/office/drawing/2014/main" id="{FDD18D72-C323-DAE9-0E24-20A584028878}"/>
              </a:ext>
            </a:extLst>
          </p:cNvPr>
          <p:cNvSpPr/>
          <p:nvPr userDrawn="1"/>
        </p:nvSpPr>
        <p:spPr>
          <a:xfrm>
            <a:off x="0" y="0"/>
            <a:ext cx="6172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Grafik 3">
            <a:extLst>
              <a:ext uri="{FF2B5EF4-FFF2-40B4-BE49-F238E27FC236}">
                <a16:creationId xmlns:a16="http://schemas.microsoft.com/office/drawing/2014/main" id="{7D93BE0E-532C-D1B8-EFF7-4EBFF4EE8F29}"/>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8" name="Billede 7">
            <a:extLst>
              <a:ext uri="{FF2B5EF4-FFF2-40B4-BE49-F238E27FC236}">
                <a16:creationId xmlns:a16="http://schemas.microsoft.com/office/drawing/2014/main" id="{7C835D2C-11E7-652C-0D13-1AA849EC8252}"/>
              </a:ext>
            </a:extLst>
          </p:cNvPr>
          <p:cNvPicPr>
            <a:picLocks noChangeAspect="1"/>
          </p:cNvPicPr>
          <p:nvPr userDrawn="1"/>
        </p:nvPicPr>
        <p:blipFill>
          <a:blip r:embed="rId2"/>
          <a:stretch>
            <a:fillRect/>
          </a:stretch>
        </p:blipFill>
        <p:spPr>
          <a:xfrm>
            <a:off x="686298" y="959028"/>
            <a:ext cx="831850" cy="635000"/>
          </a:xfrm>
          <a:prstGeom prst="rect">
            <a:avLst/>
          </a:prstGeom>
        </p:spPr>
      </p:pic>
    </p:spTree>
    <p:extLst>
      <p:ext uri="{BB962C8B-B14F-4D97-AF65-F5344CB8AC3E}">
        <p14:creationId xmlns:p14="http://schemas.microsoft.com/office/powerpoint/2010/main" val="3068632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itat fuld side">
    <p:spTree>
      <p:nvGrpSpPr>
        <p:cNvPr id="1" name=""/>
        <p:cNvGrpSpPr/>
        <p:nvPr/>
      </p:nvGrpSpPr>
      <p:grpSpPr>
        <a:xfrm>
          <a:off x="0" y="0"/>
          <a:ext cx="0" cy="0"/>
          <a:chOff x="0" y="0"/>
          <a:chExt cx="0" cy="0"/>
        </a:xfrm>
      </p:grpSpPr>
      <p:pic>
        <p:nvPicPr>
          <p:cNvPr id="5" name="Billede 4">
            <a:extLst>
              <a:ext uri="{FF2B5EF4-FFF2-40B4-BE49-F238E27FC236}">
                <a16:creationId xmlns:a16="http://schemas.microsoft.com/office/drawing/2014/main" id="{8B12C65F-DFF7-A34C-A544-6951E74CEC9A}"/>
              </a:ext>
            </a:extLst>
          </p:cNvPr>
          <p:cNvPicPr>
            <a:picLocks noChangeAspect="1"/>
          </p:cNvPicPr>
          <p:nvPr/>
        </p:nvPicPr>
        <p:blipFill>
          <a:blip r:embed="rId2"/>
          <a:stretch>
            <a:fillRect/>
          </a:stretch>
        </p:blipFill>
        <p:spPr>
          <a:xfrm>
            <a:off x="1380802" y="1028457"/>
            <a:ext cx="948581" cy="724108"/>
          </a:xfrm>
          <a:prstGeom prst="rect">
            <a:avLst/>
          </a:prstGeom>
        </p:spPr>
      </p:pic>
      <p:sp>
        <p:nvSpPr>
          <p:cNvPr id="14" name="Pladsholder til tekst 9">
            <a:extLst>
              <a:ext uri="{FF2B5EF4-FFF2-40B4-BE49-F238E27FC236}">
                <a16:creationId xmlns:a16="http://schemas.microsoft.com/office/drawing/2014/main" id="{1955B6B8-6351-CA4D-99A6-041DE82D86B8}"/>
              </a:ext>
            </a:extLst>
          </p:cNvPr>
          <p:cNvSpPr>
            <a:spLocks noGrp="1"/>
          </p:cNvSpPr>
          <p:nvPr>
            <p:ph type="body" sz="quarter" idx="11" hasCustomPrompt="1"/>
          </p:nvPr>
        </p:nvSpPr>
        <p:spPr>
          <a:xfrm>
            <a:off x="2329383" y="1978205"/>
            <a:ext cx="7533234" cy="3037681"/>
          </a:xfrm>
        </p:spPr>
        <p:txBody>
          <a:bodyPr anchor="ctr">
            <a:noAutofit/>
          </a:bodyPr>
          <a:lstStyle>
            <a:lvl1pPr marL="0" indent="0">
              <a:lnSpc>
                <a:spcPct val="100000"/>
              </a:lnSpc>
              <a:buNone/>
              <a:defRPr sz="1800" i="1">
                <a:solidFill>
                  <a:schemeClr val="tx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bg1"/>
                </a:solidFill>
              </a:defRPr>
            </a:lvl4pPr>
            <a:lvl5pPr marL="1270000" indent="0">
              <a:lnSpc>
                <a:spcPct val="100000"/>
              </a:lnSpc>
              <a:buNone/>
              <a:defRPr sz="1800" i="1">
                <a:solidFill>
                  <a:schemeClr val="bg1"/>
                </a:solidFill>
              </a:defRPr>
            </a:lvl5pPr>
          </a:lstStyle>
          <a:p>
            <a:pPr lvl="0"/>
            <a:r>
              <a:rPr lang="da-DK" dirty="0"/>
              <a:t>Tekst</a:t>
            </a:r>
          </a:p>
        </p:txBody>
      </p:sp>
      <p:sp>
        <p:nvSpPr>
          <p:cNvPr id="16" name="Pladsholder til tekst 9">
            <a:extLst>
              <a:ext uri="{FF2B5EF4-FFF2-40B4-BE49-F238E27FC236}">
                <a16:creationId xmlns:a16="http://schemas.microsoft.com/office/drawing/2014/main" id="{E62AFFDE-48D9-2A4D-B496-F373C1FEE061}"/>
              </a:ext>
            </a:extLst>
          </p:cNvPr>
          <p:cNvSpPr>
            <a:spLocks noGrp="1"/>
          </p:cNvSpPr>
          <p:nvPr>
            <p:ph type="body" sz="quarter" idx="13" hasCustomPrompt="1"/>
          </p:nvPr>
        </p:nvSpPr>
        <p:spPr>
          <a:xfrm>
            <a:off x="3841063" y="5241526"/>
            <a:ext cx="6021554" cy="694511"/>
          </a:xfrm>
        </p:spPr>
        <p:txBody>
          <a:bodyPr anchor="t">
            <a:noAutofit/>
          </a:bodyPr>
          <a:lstStyle>
            <a:lvl1pPr marL="0" indent="0" algn="r">
              <a:lnSpc>
                <a:spcPct val="100000"/>
              </a:lnSpc>
              <a:buNone/>
              <a:defRPr sz="1200" i="0" spc="0">
                <a:solidFill>
                  <a:schemeClr val="tx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da-DK" dirty="0"/>
              <a:t>Tekst</a:t>
            </a:r>
          </a:p>
        </p:txBody>
      </p:sp>
      <p:pic>
        <p:nvPicPr>
          <p:cNvPr id="17" name="Grafik 16">
            <a:extLst>
              <a:ext uri="{FF2B5EF4-FFF2-40B4-BE49-F238E27FC236}">
                <a16:creationId xmlns:a16="http://schemas.microsoft.com/office/drawing/2014/main" id="{2645C317-1370-E445-AFAA-9E7F198801FC}"/>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2" name="Billede 1">
            <a:extLst>
              <a:ext uri="{FF2B5EF4-FFF2-40B4-BE49-F238E27FC236}">
                <a16:creationId xmlns:a16="http://schemas.microsoft.com/office/drawing/2014/main" id="{E80A1051-0452-6C87-B895-8C12A6C9E3EF}"/>
              </a:ext>
            </a:extLst>
          </p:cNvPr>
          <p:cNvPicPr>
            <a:picLocks noChangeAspect="1"/>
          </p:cNvPicPr>
          <p:nvPr userDrawn="1"/>
        </p:nvPicPr>
        <p:blipFill>
          <a:blip r:embed="rId2"/>
          <a:stretch>
            <a:fillRect/>
          </a:stretch>
        </p:blipFill>
        <p:spPr>
          <a:xfrm>
            <a:off x="1380802" y="1028457"/>
            <a:ext cx="948581" cy="724108"/>
          </a:xfrm>
          <a:prstGeom prst="rect">
            <a:avLst/>
          </a:prstGeom>
        </p:spPr>
      </p:pic>
      <p:pic>
        <p:nvPicPr>
          <p:cNvPr id="3" name="Grafik 2">
            <a:extLst>
              <a:ext uri="{FF2B5EF4-FFF2-40B4-BE49-F238E27FC236}">
                <a16:creationId xmlns:a16="http://schemas.microsoft.com/office/drawing/2014/main" id="{9350DF2C-9FA8-1098-48BB-BE261CB7A414}"/>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800745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 billede og tekst, rød">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06F0E7F6-220B-E089-131C-9F925DAA7E71}"/>
              </a:ext>
            </a:extLst>
          </p:cNvPr>
          <p:cNvSpPr/>
          <p:nvPr/>
        </p:nvSpPr>
        <p:spPr>
          <a:xfrm>
            <a:off x="0" y="0"/>
            <a:ext cx="5979319" cy="3619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2"/>
          <a:stretch>
            <a:fillRect/>
          </a:stretch>
        </p:blipFill>
        <p:spPr>
          <a:xfrm>
            <a:off x="529431" y="462337"/>
            <a:ext cx="557164" cy="425316"/>
          </a:xfrm>
          <a:prstGeom prst="rect">
            <a:avLst/>
          </a:prstGeom>
        </p:spPr>
      </p:pic>
      <p:sp>
        <p:nvSpPr>
          <p:cNvPr id="10" name="Pladsholder til tekst 9">
            <a:extLst>
              <a:ext uri="{FF2B5EF4-FFF2-40B4-BE49-F238E27FC236}">
                <a16:creationId xmlns:a16="http://schemas.microsoft.com/office/drawing/2014/main" id="{EAE0C3AE-9D98-754E-953D-3A08E6C35DAE}"/>
              </a:ext>
            </a:extLst>
          </p:cNvPr>
          <p:cNvSpPr>
            <a:spLocks noGrp="1"/>
          </p:cNvSpPr>
          <p:nvPr>
            <p:ph type="body" sz="quarter" idx="10" hasCustomPrompt="1"/>
          </p:nvPr>
        </p:nvSpPr>
        <p:spPr>
          <a:xfrm>
            <a:off x="1198343" y="887652"/>
            <a:ext cx="4096544" cy="1822425"/>
          </a:xfrm>
        </p:spPr>
        <p:txBody>
          <a:bodyPr anchor="ctr">
            <a:noAutofit/>
          </a:bodyPr>
          <a:lstStyle>
            <a:lvl1pPr marL="0" indent="0">
              <a:lnSpc>
                <a:spcPct val="100000"/>
              </a:lnSpc>
              <a:buNone/>
              <a:defRPr sz="1800" i="1">
                <a:solidFill>
                  <a:schemeClr val="bg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tx1"/>
                </a:solidFill>
              </a:defRPr>
            </a:lvl4pPr>
            <a:lvl5pPr marL="1270000" indent="0">
              <a:lnSpc>
                <a:spcPct val="100000"/>
              </a:lnSpc>
              <a:buNone/>
              <a:defRPr sz="1800" i="1">
                <a:solidFill>
                  <a:schemeClr val="tx1"/>
                </a:solidFill>
              </a:defRPr>
            </a:lvl5pPr>
          </a:lstStyle>
          <a:p>
            <a:pPr lvl="0"/>
            <a:r>
              <a:rPr lang="da-DK" dirty="0"/>
              <a:t>Tekst</a:t>
            </a:r>
          </a:p>
        </p:txBody>
      </p:sp>
      <p:sp>
        <p:nvSpPr>
          <p:cNvPr id="15" name="Pladsholder til tekst 9">
            <a:extLst>
              <a:ext uri="{FF2B5EF4-FFF2-40B4-BE49-F238E27FC236}">
                <a16:creationId xmlns:a16="http://schemas.microsoft.com/office/drawing/2014/main" id="{E1C44A7D-D1D7-3346-A219-2FD991B9BD25}"/>
              </a:ext>
            </a:extLst>
          </p:cNvPr>
          <p:cNvSpPr>
            <a:spLocks noGrp="1"/>
          </p:cNvSpPr>
          <p:nvPr>
            <p:ph type="body" sz="quarter" idx="12" hasCustomPrompt="1"/>
          </p:nvPr>
        </p:nvSpPr>
        <p:spPr>
          <a:xfrm>
            <a:off x="2020389" y="2710078"/>
            <a:ext cx="3274498" cy="694511"/>
          </a:xfrm>
        </p:spPr>
        <p:txBody>
          <a:bodyPr anchor="t">
            <a:noAutofit/>
          </a:bodyPr>
          <a:lstStyle>
            <a:lvl1pPr marL="0" indent="0" algn="r">
              <a:lnSpc>
                <a:spcPct val="100000"/>
              </a:lnSpc>
              <a:buNone/>
              <a:defRPr sz="1200" i="0" spc="0">
                <a:solidFill>
                  <a:schemeClr val="bg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da-DK" dirty="0"/>
              <a:t>Tekst</a:t>
            </a:r>
          </a:p>
        </p:txBody>
      </p:sp>
      <p:sp>
        <p:nvSpPr>
          <p:cNvPr id="11" name="Pladsholder til tekst 2">
            <a:extLst>
              <a:ext uri="{FF2B5EF4-FFF2-40B4-BE49-F238E27FC236}">
                <a16:creationId xmlns:a16="http://schemas.microsoft.com/office/drawing/2014/main" id="{809C92F7-76CE-0B4D-A7E8-FF7F7D402355}"/>
              </a:ext>
            </a:extLst>
          </p:cNvPr>
          <p:cNvSpPr>
            <a:spLocks noGrp="1"/>
          </p:cNvSpPr>
          <p:nvPr>
            <p:ph type="body" sz="quarter" idx="14" hasCustomPrompt="1"/>
          </p:nvPr>
        </p:nvSpPr>
        <p:spPr>
          <a:xfrm>
            <a:off x="1198344" y="4010930"/>
            <a:ext cx="9934440" cy="1959418"/>
          </a:xfrm>
        </p:spPr>
        <p:txBody>
          <a:bodyPr anchor="t">
            <a:noAutofit/>
          </a:bodyPr>
          <a:lstStyle>
            <a:lvl1pPr marL="0" indent="0">
              <a:buFontTx/>
              <a:buNone/>
              <a:defRPr sz="1800"/>
            </a:lvl1pPr>
            <a:lvl2pPr marL="317500" indent="0">
              <a:buFontTx/>
              <a:buNone/>
              <a:defRPr sz="1800"/>
            </a:lvl2pPr>
            <a:lvl3pPr marL="635000" indent="0">
              <a:buFontTx/>
              <a:buNone/>
              <a:defRPr sz="1800"/>
            </a:lvl3pPr>
            <a:lvl4pPr marL="952500" indent="0">
              <a:buFontTx/>
              <a:buNone/>
              <a:defRPr sz="1800"/>
            </a:lvl4pPr>
            <a:lvl5pPr marL="1270000" indent="0">
              <a:buFontTx/>
              <a:buNone/>
              <a:defRPr sz="1800"/>
            </a:lvl5pPr>
          </a:lstStyle>
          <a:p>
            <a:pPr lvl="0"/>
            <a:r>
              <a:rPr lang="da-DK" dirty="0"/>
              <a:t>Tekst</a:t>
            </a:r>
          </a:p>
        </p:txBody>
      </p:sp>
      <p:sp>
        <p:nvSpPr>
          <p:cNvPr id="4" name="Pladsholder til billede 3">
            <a:extLst>
              <a:ext uri="{FF2B5EF4-FFF2-40B4-BE49-F238E27FC236}">
                <a16:creationId xmlns:a16="http://schemas.microsoft.com/office/drawing/2014/main" id="{29C249C9-13A6-A94B-B473-79E3DE353AA6}"/>
              </a:ext>
            </a:extLst>
          </p:cNvPr>
          <p:cNvSpPr>
            <a:spLocks noGrp="1"/>
          </p:cNvSpPr>
          <p:nvPr>
            <p:ph type="pic" sz="quarter" idx="15" hasCustomPrompt="1"/>
          </p:nvPr>
        </p:nvSpPr>
        <p:spPr>
          <a:xfrm>
            <a:off x="5979319" y="0"/>
            <a:ext cx="6212681" cy="3619500"/>
          </a:xfrm>
          <a:solidFill>
            <a:schemeClr val="bg1">
              <a:lumMod val="95000"/>
            </a:schemeClr>
          </a:solidFill>
        </p:spPr>
        <p:txBody>
          <a:bodyPr anchor="t" anchorCtr="0"/>
          <a:lstStyle>
            <a:lvl1pPr marL="0" indent="0">
              <a:buFontTx/>
              <a:buNone/>
              <a:defRPr/>
            </a:lvl1pPr>
          </a:lstStyle>
          <a:p>
            <a:r>
              <a:rPr lang="da-DK" dirty="0"/>
              <a:t>Billede</a:t>
            </a:r>
          </a:p>
        </p:txBody>
      </p:sp>
      <p:pic>
        <p:nvPicPr>
          <p:cNvPr id="16" name="Grafik 15">
            <a:extLst>
              <a:ext uri="{FF2B5EF4-FFF2-40B4-BE49-F238E27FC236}">
                <a16:creationId xmlns:a16="http://schemas.microsoft.com/office/drawing/2014/main" id="{42F4060F-C113-F044-B8B0-C000857401BD}"/>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12" name="Billede 11">
            <a:extLst>
              <a:ext uri="{FF2B5EF4-FFF2-40B4-BE49-F238E27FC236}">
                <a16:creationId xmlns:a16="http://schemas.microsoft.com/office/drawing/2014/main" id="{45601FB5-978F-4227-B300-0F204951B99D}"/>
              </a:ext>
            </a:extLst>
          </p:cNvPr>
          <p:cNvPicPr>
            <a:picLocks noChangeAspect="1"/>
          </p:cNvPicPr>
          <p:nvPr/>
        </p:nvPicPr>
        <p:blipFill>
          <a:blip r:embed="rId2"/>
          <a:stretch>
            <a:fillRect/>
          </a:stretch>
        </p:blipFill>
        <p:spPr>
          <a:xfrm>
            <a:off x="529431" y="462337"/>
            <a:ext cx="557164" cy="425316"/>
          </a:xfrm>
          <a:prstGeom prst="rect">
            <a:avLst/>
          </a:prstGeom>
        </p:spPr>
      </p:pic>
      <p:sp>
        <p:nvSpPr>
          <p:cNvPr id="21"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22" name="Billede 25"/>
          <p:cNvPicPr>
            <a:picLocks noChangeAspect="1"/>
          </p:cNvPicPr>
          <p:nvPr/>
        </p:nvPicPr>
        <p:blipFill>
          <a:blip r:embed="rId5"/>
          <a:stretch>
            <a:fillRect/>
          </a:stretch>
        </p:blipFill>
        <p:spPr>
          <a:xfrm>
            <a:off x="-472805" y="246646"/>
            <a:ext cx="360000" cy="385115"/>
          </a:xfrm>
          <a:prstGeom prst="rect">
            <a:avLst/>
          </a:prstGeom>
        </p:spPr>
      </p:pic>
      <p:pic>
        <p:nvPicPr>
          <p:cNvPr id="23" name="Billede 36"/>
          <p:cNvPicPr>
            <a:picLocks noChangeAspect="1"/>
          </p:cNvPicPr>
          <p:nvPr/>
        </p:nvPicPr>
        <p:blipFill>
          <a:blip r:embed="rId6"/>
          <a:stretch>
            <a:fillRect/>
          </a:stretch>
        </p:blipFill>
        <p:spPr>
          <a:xfrm>
            <a:off x="-472805" y="1125489"/>
            <a:ext cx="360000" cy="343255"/>
          </a:xfrm>
          <a:prstGeom prst="rect">
            <a:avLst/>
          </a:prstGeom>
        </p:spPr>
      </p:pic>
      <p:pic>
        <p:nvPicPr>
          <p:cNvPr id="24" name="Billede 37"/>
          <p:cNvPicPr>
            <a:picLocks noChangeAspect="1"/>
          </p:cNvPicPr>
          <p:nvPr/>
        </p:nvPicPr>
        <p:blipFill>
          <a:blip r:embed="rId7"/>
          <a:stretch>
            <a:fillRect/>
          </a:stretch>
        </p:blipFill>
        <p:spPr>
          <a:xfrm>
            <a:off x="-472805" y="1893415"/>
            <a:ext cx="360000" cy="369231"/>
          </a:xfrm>
          <a:prstGeom prst="rect">
            <a:avLst/>
          </a:prstGeom>
        </p:spPr>
      </p:pic>
      <p:pic>
        <p:nvPicPr>
          <p:cNvPr id="5" name="Billede 4">
            <a:extLst>
              <a:ext uri="{FF2B5EF4-FFF2-40B4-BE49-F238E27FC236}">
                <a16:creationId xmlns:a16="http://schemas.microsoft.com/office/drawing/2014/main" id="{F06F0022-1FDF-E586-4B14-7DD381C07FB5}"/>
              </a:ext>
            </a:extLst>
          </p:cNvPr>
          <p:cNvPicPr>
            <a:picLocks noChangeAspect="1"/>
          </p:cNvPicPr>
          <p:nvPr/>
        </p:nvPicPr>
        <p:blipFill>
          <a:blip r:embed="rId2"/>
          <a:stretch>
            <a:fillRect/>
          </a:stretch>
        </p:blipFill>
        <p:spPr>
          <a:xfrm>
            <a:off x="529431" y="462337"/>
            <a:ext cx="557164" cy="425316"/>
          </a:xfrm>
          <a:prstGeom prst="rect">
            <a:avLst/>
          </a:prstGeom>
        </p:spPr>
      </p:pic>
      <p:sp>
        <p:nvSpPr>
          <p:cNvPr id="8" name="Text Box 48">
            <a:extLst>
              <a:ext uri="{FF2B5EF4-FFF2-40B4-BE49-F238E27FC236}">
                <a16:creationId xmlns:a16="http://schemas.microsoft.com/office/drawing/2014/main" id="{330A4506-CEB1-218D-0877-D8A2F67C81D9}"/>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4" name="Billede 25">
            <a:extLst>
              <a:ext uri="{FF2B5EF4-FFF2-40B4-BE49-F238E27FC236}">
                <a16:creationId xmlns:a16="http://schemas.microsoft.com/office/drawing/2014/main" id="{612FCF80-D439-1AAB-5FB0-6D7D14D256D6}"/>
              </a:ext>
            </a:extLst>
          </p:cNvPr>
          <p:cNvPicPr>
            <a:picLocks noChangeAspect="1"/>
          </p:cNvPicPr>
          <p:nvPr/>
        </p:nvPicPr>
        <p:blipFill>
          <a:blip r:embed="rId5"/>
          <a:stretch>
            <a:fillRect/>
          </a:stretch>
        </p:blipFill>
        <p:spPr>
          <a:xfrm>
            <a:off x="-472805" y="246646"/>
            <a:ext cx="360000" cy="385115"/>
          </a:xfrm>
          <a:prstGeom prst="rect">
            <a:avLst/>
          </a:prstGeom>
        </p:spPr>
      </p:pic>
      <p:pic>
        <p:nvPicPr>
          <p:cNvPr id="17" name="Billede 36">
            <a:extLst>
              <a:ext uri="{FF2B5EF4-FFF2-40B4-BE49-F238E27FC236}">
                <a16:creationId xmlns:a16="http://schemas.microsoft.com/office/drawing/2014/main" id="{6039FF22-BBD8-62FA-2B67-38FF8D684408}"/>
              </a:ext>
            </a:extLst>
          </p:cNvPr>
          <p:cNvPicPr>
            <a:picLocks noChangeAspect="1"/>
          </p:cNvPicPr>
          <p:nvPr/>
        </p:nvPicPr>
        <p:blipFill>
          <a:blip r:embed="rId6"/>
          <a:stretch>
            <a:fillRect/>
          </a:stretch>
        </p:blipFill>
        <p:spPr>
          <a:xfrm>
            <a:off x="-472805" y="1125489"/>
            <a:ext cx="360000" cy="343255"/>
          </a:xfrm>
          <a:prstGeom prst="rect">
            <a:avLst/>
          </a:prstGeom>
        </p:spPr>
      </p:pic>
      <p:pic>
        <p:nvPicPr>
          <p:cNvPr id="18" name="Billede 37">
            <a:extLst>
              <a:ext uri="{FF2B5EF4-FFF2-40B4-BE49-F238E27FC236}">
                <a16:creationId xmlns:a16="http://schemas.microsoft.com/office/drawing/2014/main" id="{58F954F0-894B-2B96-243D-A019D29764F6}"/>
              </a:ext>
            </a:extLst>
          </p:cNvPr>
          <p:cNvPicPr>
            <a:picLocks noChangeAspect="1"/>
          </p:cNvPicPr>
          <p:nvPr/>
        </p:nvPicPr>
        <p:blipFill>
          <a:blip r:embed="rId7"/>
          <a:stretch>
            <a:fillRect/>
          </a:stretch>
        </p:blipFill>
        <p:spPr>
          <a:xfrm>
            <a:off x="-472805" y="1893415"/>
            <a:ext cx="360000" cy="369231"/>
          </a:xfrm>
          <a:prstGeom prst="rect">
            <a:avLst/>
          </a:prstGeom>
        </p:spPr>
      </p:pic>
      <p:sp>
        <p:nvSpPr>
          <p:cNvPr id="2" name="Rektangel 1">
            <a:extLst>
              <a:ext uri="{FF2B5EF4-FFF2-40B4-BE49-F238E27FC236}">
                <a16:creationId xmlns:a16="http://schemas.microsoft.com/office/drawing/2014/main" id="{830C3096-9296-53C5-BED5-DF0E628A8910}"/>
              </a:ext>
            </a:extLst>
          </p:cNvPr>
          <p:cNvSpPr/>
          <p:nvPr userDrawn="1"/>
        </p:nvSpPr>
        <p:spPr>
          <a:xfrm>
            <a:off x="0" y="0"/>
            <a:ext cx="5979319" cy="3619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Grafik 2">
            <a:extLst>
              <a:ext uri="{FF2B5EF4-FFF2-40B4-BE49-F238E27FC236}">
                <a16:creationId xmlns:a16="http://schemas.microsoft.com/office/drawing/2014/main" id="{03A52F76-74C5-CCC1-E376-21169EC8CA96}"/>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9" name="Billede 8">
            <a:extLst>
              <a:ext uri="{FF2B5EF4-FFF2-40B4-BE49-F238E27FC236}">
                <a16:creationId xmlns:a16="http://schemas.microsoft.com/office/drawing/2014/main" id="{B2D375D2-00ED-9E63-51C3-B897965DEE9F}"/>
              </a:ext>
            </a:extLst>
          </p:cNvPr>
          <p:cNvPicPr>
            <a:picLocks noChangeAspect="1"/>
          </p:cNvPicPr>
          <p:nvPr userDrawn="1"/>
        </p:nvPicPr>
        <p:blipFill>
          <a:blip r:embed="rId2"/>
          <a:stretch>
            <a:fillRect/>
          </a:stretch>
        </p:blipFill>
        <p:spPr>
          <a:xfrm>
            <a:off x="529431" y="462337"/>
            <a:ext cx="557164" cy="425316"/>
          </a:xfrm>
          <a:prstGeom prst="rect">
            <a:avLst/>
          </a:prstGeom>
        </p:spPr>
      </p:pic>
      <p:sp>
        <p:nvSpPr>
          <p:cNvPr id="13" name="Text Box 48">
            <a:extLst>
              <a:ext uri="{FF2B5EF4-FFF2-40B4-BE49-F238E27FC236}">
                <a16:creationId xmlns:a16="http://schemas.microsoft.com/office/drawing/2014/main" id="{4FAF335B-B07B-087B-6ABF-B14F6D3753C2}"/>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9" name="Billede 25">
            <a:extLst>
              <a:ext uri="{FF2B5EF4-FFF2-40B4-BE49-F238E27FC236}">
                <a16:creationId xmlns:a16="http://schemas.microsoft.com/office/drawing/2014/main" id="{99D2739F-078A-99DD-B5A9-41A836324A1B}"/>
              </a:ext>
            </a:extLst>
          </p:cNvPr>
          <p:cNvPicPr>
            <a:picLocks noChangeAspect="1"/>
          </p:cNvPicPr>
          <p:nvPr userDrawn="1"/>
        </p:nvPicPr>
        <p:blipFill>
          <a:blip r:embed="rId5"/>
          <a:stretch>
            <a:fillRect/>
          </a:stretch>
        </p:blipFill>
        <p:spPr>
          <a:xfrm>
            <a:off x="-472805" y="246646"/>
            <a:ext cx="360000" cy="385115"/>
          </a:xfrm>
          <a:prstGeom prst="rect">
            <a:avLst/>
          </a:prstGeom>
        </p:spPr>
      </p:pic>
      <p:pic>
        <p:nvPicPr>
          <p:cNvPr id="20" name="Billede 36">
            <a:extLst>
              <a:ext uri="{FF2B5EF4-FFF2-40B4-BE49-F238E27FC236}">
                <a16:creationId xmlns:a16="http://schemas.microsoft.com/office/drawing/2014/main" id="{ACD4234F-C3A9-DB13-488B-A44C1906BFBC}"/>
              </a:ext>
            </a:extLst>
          </p:cNvPr>
          <p:cNvPicPr>
            <a:picLocks noChangeAspect="1"/>
          </p:cNvPicPr>
          <p:nvPr userDrawn="1"/>
        </p:nvPicPr>
        <p:blipFill>
          <a:blip r:embed="rId6"/>
          <a:stretch>
            <a:fillRect/>
          </a:stretch>
        </p:blipFill>
        <p:spPr>
          <a:xfrm>
            <a:off x="-472805" y="1125489"/>
            <a:ext cx="360000" cy="343255"/>
          </a:xfrm>
          <a:prstGeom prst="rect">
            <a:avLst/>
          </a:prstGeom>
        </p:spPr>
      </p:pic>
      <p:pic>
        <p:nvPicPr>
          <p:cNvPr id="25" name="Billede 37">
            <a:extLst>
              <a:ext uri="{FF2B5EF4-FFF2-40B4-BE49-F238E27FC236}">
                <a16:creationId xmlns:a16="http://schemas.microsoft.com/office/drawing/2014/main" id="{9CB520AD-4D6C-ED60-75C8-63B9D02D9C0E}"/>
              </a:ext>
            </a:extLst>
          </p:cNvPr>
          <p:cNvPicPr>
            <a:picLocks noChangeAspect="1"/>
          </p:cNvPicPr>
          <p:nvPr userDrawn="1"/>
        </p:nvPicPr>
        <p:blipFill>
          <a:blip r:embed="rId7"/>
          <a:stretch>
            <a:fillRect/>
          </a:stretch>
        </p:blipFill>
        <p:spPr>
          <a:xfrm>
            <a:off x="-472805" y="1893415"/>
            <a:ext cx="360000" cy="369231"/>
          </a:xfrm>
          <a:prstGeom prst="rect">
            <a:avLst/>
          </a:prstGeom>
        </p:spPr>
      </p:pic>
    </p:spTree>
    <p:extLst>
      <p:ext uri="{BB962C8B-B14F-4D97-AF65-F5344CB8AC3E}">
        <p14:creationId xmlns:p14="http://schemas.microsoft.com/office/powerpoint/2010/main" val="4178809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ekst og bundbillede">
    <p:spTree>
      <p:nvGrpSpPr>
        <p:cNvPr id="1" name=""/>
        <p:cNvGrpSpPr/>
        <p:nvPr/>
      </p:nvGrpSpPr>
      <p:grpSpPr>
        <a:xfrm>
          <a:off x="0" y="0"/>
          <a:ext cx="0" cy="0"/>
          <a:chOff x="0" y="0"/>
          <a:chExt cx="0" cy="0"/>
        </a:xfrm>
      </p:grpSpPr>
      <p:sp>
        <p:nvSpPr>
          <p:cNvPr id="363" name="Shape 363"/>
          <p:cNvSpPr>
            <a:spLocks noGrp="1"/>
          </p:cNvSpPr>
          <p:nvPr>
            <p:ph type="pic" sz="half" idx="13" hasCustomPrompt="1"/>
          </p:nvPr>
        </p:nvSpPr>
        <p:spPr>
          <a:xfrm>
            <a:off x="-1" y="4574192"/>
            <a:ext cx="12192100" cy="2283809"/>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pic>
        <p:nvPicPr>
          <p:cNvPr id="5" name="Grafik 4">
            <a:extLst>
              <a:ext uri="{FF2B5EF4-FFF2-40B4-BE49-F238E27FC236}">
                <a16:creationId xmlns:a16="http://schemas.microsoft.com/office/drawing/2014/main" id="{9CF7E11F-8BBD-8B41-8B62-7874A92A0F73}"/>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93488" y="3685771"/>
            <a:ext cx="1078582" cy="739028"/>
          </a:xfrm>
          <a:prstGeom prst="rect">
            <a:avLst/>
          </a:prstGeom>
        </p:spPr>
      </p:pic>
      <p:sp>
        <p:nvSpPr>
          <p:cNvPr id="3" name="Pladsholder til tekst 2">
            <a:extLst>
              <a:ext uri="{FF2B5EF4-FFF2-40B4-BE49-F238E27FC236}">
                <a16:creationId xmlns:a16="http://schemas.microsoft.com/office/drawing/2014/main" id="{A1911D3D-DDBD-C94F-9AA3-4432C9E16FFA}"/>
              </a:ext>
            </a:extLst>
          </p:cNvPr>
          <p:cNvSpPr>
            <a:spLocks noGrp="1"/>
          </p:cNvSpPr>
          <p:nvPr>
            <p:ph type="body" sz="quarter" idx="14" hasCustomPrompt="1"/>
          </p:nvPr>
        </p:nvSpPr>
        <p:spPr>
          <a:xfrm>
            <a:off x="6096000" y="0"/>
            <a:ext cx="5376069" cy="3807995"/>
          </a:xfrm>
        </p:spPr>
        <p:txBody>
          <a:bodyPr anchor="ctr">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sp>
        <p:nvSpPr>
          <p:cNvPr id="2" name="Titel 1"/>
          <p:cNvSpPr>
            <a:spLocks noGrp="1"/>
          </p:cNvSpPr>
          <p:nvPr>
            <p:ph type="title" hasCustomPrompt="1"/>
          </p:nvPr>
        </p:nvSpPr>
        <p:spPr>
          <a:xfrm>
            <a:off x="872740" y="-1"/>
            <a:ext cx="4189117" cy="3807995"/>
          </a:xfrm>
        </p:spPr>
        <p:txBody>
          <a:bodyPr anchor="ctr"/>
          <a:lstStyle>
            <a:lvl1pPr>
              <a:defRPr/>
            </a:lvl1pPr>
          </a:lstStyle>
          <a:p>
            <a:r>
              <a:rPr lang="da-DK" dirty="0"/>
              <a:t>Overskrift</a:t>
            </a:r>
          </a:p>
        </p:txBody>
      </p:sp>
      <p:sp>
        <p:nvSpPr>
          <p:cNvPr id="17"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8" name="Billede 25"/>
          <p:cNvPicPr>
            <a:picLocks noChangeAspect="1"/>
          </p:cNvPicPr>
          <p:nvPr/>
        </p:nvPicPr>
        <p:blipFill>
          <a:blip r:embed="rId4"/>
          <a:stretch>
            <a:fillRect/>
          </a:stretch>
        </p:blipFill>
        <p:spPr>
          <a:xfrm>
            <a:off x="-472805" y="246646"/>
            <a:ext cx="360000" cy="385115"/>
          </a:xfrm>
          <a:prstGeom prst="rect">
            <a:avLst/>
          </a:prstGeom>
        </p:spPr>
      </p:pic>
      <p:pic>
        <p:nvPicPr>
          <p:cNvPr id="19" name="Billede 36"/>
          <p:cNvPicPr>
            <a:picLocks noChangeAspect="1"/>
          </p:cNvPicPr>
          <p:nvPr/>
        </p:nvPicPr>
        <p:blipFill>
          <a:blip r:embed="rId5"/>
          <a:stretch>
            <a:fillRect/>
          </a:stretch>
        </p:blipFill>
        <p:spPr>
          <a:xfrm>
            <a:off x="-472805" y="1125489"/>
            <a:ext cx="360000" cy="343255"/>
          </a:xfrm>
          <a:prstGeom prst="rect">
            <a:avLst/>
          </a:prstGeom>
        </p:spPr>
      </p:pic>
      <p:pic>
        <p:nvPicPr>
          <p:cNvPr id="20" name="Billede 37"/>
          <p:cNvPicPr>
            <a:picLocks noChangeAspect="1"/>
          </p:cNvPicPr>
          <p:nvPr/>
        </p:nvPicPr>
        <p:blipFill>
          <a:blip r:embed="rId6"/>
          <a:stretch>
            <a:fillRect/>
          </a:stretch>
        </p:blipFill>
        <p:spPr>
          <a:xfrm>
            <a:off x="-472805" y="1893415"/>
            <a:ext cx="360000" cy="369231"/>
          </a:xfrm>
          <a:prstGeom prst="rect">
            <a:avLst/>
          </a:prstGeom>
        </p:spPr>
      </p:pic>
      <p:sp>
        <p:nvSpPr>
          <p:cNvPr id="7" name="Text Box 48">
            <a:extLst>
              <a:ext uri="{FF2B5EF4-FFF2-40B4-BE49-F238E27FC236}">
                <a16:creationId xmlns:a16="http://schemas.microsoft.com/office/drawing/2014/main" id="{8E308422-8AB0-1F40-C155-01352677E6C9}"/>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8" name="Billede 25">
            <a:extLst>
              <a:ext uri="{FF2B5EF4-FFF2-40B4-BE49-F238E27FC236}">
                <a16:creationId xmlns:a16="http://schemas.microsoft.com/office/drawing/2014/main" id="{7ABA1ABF-E240-E767-B848-C33FA1C85B77}"/>
              </a:ext>
            </a:extLst>
          </p:cNvPr>
          <p:cNvPicPr>
            <a:picLocks noChangeAspect="1"/>
          </p:cNvPicPr>
          <p:nvPr/>
        </p:nvPicPr>
        <p:blipFill>
          <a:blip r:embed="rId4"/>
          <a:stretch>
            <a:fillRect/>
          </a:stretch>
        </p:blipFill>
        <p:spPr>
          <a:xfrm>
            <a:off x="-472805" y="246646"/>
            <a:ext cx="360000" cy="385115"/>
          </a:xfrm>
          <a:prstGeom prst="rect">
            <a:avLst/>
          </a:prstGeom>
        </p:spPr>
      </p:pic>
      <p:pic>
        <p:nvPicPr>
          <p:cNvPr id="9" name="Billede 36">
            <a:extLst>
              <a:ext uri="{FF2B5EF4-FFF2-40B4-BE49-F238E27FC236}">
                <a16:creationId xmlns:a16="http://schemas.microsoft.com/office/drawing/2014/main" id="{7259167A-50C9-A274-2BA7-FE7946D42634}"/>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0" name="Billede 37">
            <a:extLst>
              <a:ext uri="{FF2B5EF4-FFF2-40B4-BE49-F238E27FC236}">
                <a16:creationId xmlns:a16="http://schemas.microsoft.com/office/drawing/2014/main" id="{691EC1C8-AAED-0836-4682-09176BDE0D82}"/>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61366CCC-2F09-C06C-76CF-3254D4CCF4C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93488" y="3685771"/>
            <a:ext cx="1078582" cy="739028"/>
          </a:xfrm>
          <a:prstGeom prst="rect">
            <a:avLst/>
          </a:prstGeom>
        </p:spPr>
      </p:pic>
      <p:sp>
        <p:nvSpPr>
          <p:cNvPr id="6" name="Text Box 48">
            <a:extLst>
              <a:ext uri="{FF2B5EF4-FFF2-40B4-BE49-F238E27FC236}">
                <a16:creationId xmlns:a16="http://schemas.microsoft.com/office/drawing/2014/main" id="{0D6BDEEF-2C68-D558-94BA-D8E890794106}"/>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C3072E6A-AFC5-A3B1-7B09-815F6FA3642A}"/>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A3BB26B1-8654-F8AB-64A6-C092BA7DF817}"/>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E519351E-5C94-02F5-E7EE-11390FF1C22B}"/>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175496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ekst og topbillede, hvid">
    <p:spTree>
      <p:nvGrpSpPr>
        <p:cNvPr id="1" name=""/>
        <p:cNvGrpSpPr/>
        <p:nvPr/>
      </p:nvGrpSpPr>
      <p:grpSpPr>
        <a:xfrm>
          <a:off x="0" y="0"/>
          <a:ext cx="0" cy="0"/>
          <a:chOff x="0" y="0"/>
          <a:chExt cx="0" cy="0"/>
        </a:xfrm>
      </p:grpSpPr>
      <p:sp>
        <p:nvSpPr>
          <p:cNvPr id="363" name="Shape 363"/>
          <p:cNvSpPr>
            <a:spLocks noGrp="1"/>
          </p:cNvSpPr>
          <p:nvPr>
            <p:ph type="pic" sz="half" idx="13" hasCustomPrompt="1"/>
          </p:nvPr>
        </p:nvSpPr>
        <p:spPr>
          <a:xfrm>
            <a:off x="-1" y="-17631"/>
            <a:ext cx="12192100" cy="2283809"/>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3" name="Pladsholder til tekst 2">
            <a:extLst>
              <a:ext uri="{FF2B5EF4-FFF2-40B4-BE49-F238E27FC236}">
                <a16:creationId xmlns:a16="http://schemas.microsoft.com/office/drawing/2014/main" id="{A1911D3D-DDBD-C94F-9AA3-4432C9E16FFA}"/>
              </a:ext>
            </a:extLst>
          </p:cNvPr>
          <p:cNvSpPr>
            <a:spLocks noGrp="1"/>
          </p:cNvSpPr>
          <p:nvPr>
            <p:ph type="body" sz="quarter" idx="14" hasCustomPrompt="1"/>
          </p:nvPr>
        </p:nvSpPr>
        <p:spPr>
          <a:xfrm>
            <a:off x="5787232" y="2881344"/>
            <a:ext cx="5597049" cy="3043990"/>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10" name="Grafik 9">
            <a:extLst>
              <a:ext uri="{FF2B5EF4-FFF2-40B4-BE49-F238E27FC236}">
                <a16:creationId xmlns:a16="http://schemas.microsoft.com/office/drawing/2014/main" id="{52892C5F-5B50-744E-BFEF-CEEF34C5AAC9}"/>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890588" y="2888800"/>
            <a:ext cx="4162425" cy="3051478"/>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F20EDC56-B801-400C-0F72-44BECBD5A13D}"/>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DBBE9008-86E8-76BB-9255-C4D6037C3BA6}"/>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A6E0B144-F10F-6EF9-5530-7D0436C3350E}"/>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F8FC8D88-5175-9293-FCCE-AAF803DB6C92}"/>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8123887C-D7A6-011B-4D31-391FC8A2E0E6}"/>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6" name="Text Box 48">
            <a:extLst>
              <a:ext uri="{FF2B5EF4-FFF2-40B4-BE49-F238E27FC236}">
                <a16:creationId xmlns:a16="http://schemas.microsoft.com/office/drawing/2014/main" id="{801FC4AA-910D-FF68-8ADF-08562076D99B}"/>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6A6985AC-3C8A-6FEC-CAB1-4354F7E028A8}"/>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F93D8E86-0991-80E1-BA5A-FA2A88E2A075}"/>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A75C7A7A-5B88-BBE8-A27F-3BF9A2268553}"/>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0948091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ekst og topbillede, blå">
    <p:bg>
      <p:bgPr>
        <a:solidFill>
          <a:srgbClr val="004F9B"/>
        </a:solidFill>
        <a:effectLst/>
      </p:bgPr>
    </p:bg>
    <p:spTree>
      <p:nvGrpSpPr>
        <p:cNvPr id="1" name=""/>
        <p:cNvGrpSpPr/>
        <p:nvPr/>
      </p:nvGrpSpPr>
      <p:grpSpPr>
        <a:xfrm>
          <a:off x="0" y="0"/>
          <a:ext cx="0" cy="0"/>
          <a:chOff x="0" y="0"/>
          <a:chExt cx="0" cy="0"/>
        </a:xfrm>
      </p:grpSpPr>
      <p:sp>
        <p:nvSpPr>
          <p:cNvPr id="363" name="Shape 363"/>
          <p:cNvSpPr>
            <a:spLocks noGrp="1"/>
          </p:cNvSpPr>
          <p:nvPr>
            <p:ph type="pic" sz="half" idx="13" hasCustomPrompt="1"/>
          </p:nvPr>
        </p:nvSpPr>
        <p:spPr>
          <a:xfrm>
            <a:off x="-1" y="-17631"/>
            <a:ext cx="12192100" cy="1732131"/>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3" name="Pladsholder til tekst 2">
            <a:extLst>
              <a:ext uri="{FF2B5EF4-FFF2-40B4-BE49-F238E27FC236}">
                <a16:creationId xmlns:a16="http://schemas.microsoft.com/office/drawing/2014/main" id="{A1911D3D-DDBD-C94F-9AA3-4432C9E16FFA}"/>
              </a:ext>
            </a:extLst>
          </p:cNvPr>
          <p:cNvSpPr>
            <a:spLocks noGrp="1"/>
          </p:cNvSpPr>
          <p:nvPr>
            <p:ph type="body" sz="quarter" idx="14" hasCustomPrompt="1"/>
          </p:nvPr>
        </p:nvSpPr>
        <p:spPr>
          <a:xfrm>
            <a:off x="5787232" y="2599404"/>
            <a:ext cx="5597049" cy="3043990"/>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EFEFEF"/>
                </a:solidFill>
              </a:defRPr>
            </a:lvl2pPr>
            <a:lvl3pPr marL="635000" indent="0">
              <a:lnSpc>
                <a:spcPct val="100000"/>
              </a:lnSpc>
              <a:buFontTx/>
              <a:buNone/>
              <a:defRPr sz="1800">
                <a:solidFill>
                  <a:srgbClr val="EFEFEF"/>
                </a:solidFill>
              </a:defRPr>
            </a:lvl3pPr>
            <a:lvl4pPr marL="952500" indent="0">
              <a:lnSpc>
                <a:spcPct val="100000"/>
              </a:lnSpc>
              <a:buFontTx/>
              <a:buNone/>
              <a:defRPr sz="1800">
                <a:solidFill>
                  <a:srgbClr val="EFEFEF"/>
                </a:solidFill>
              </a:defRPr>
            </a:lvl4pPr>
            <a:lvl5pPr marL="1270000" indent="0">
              <a:lnSpc>
                <a:spcPct val="100000"/>
              </a:lnSpc>
              <a:buFontTx/>
              <a:buNone/>
              <a:defRPr sz="1800">
                <a:solidFill>
                  <a:srgbClr val="EFEFEF"/>
                </a:solidFill>
              </a:defRPr>
            </a:lvl5pPr>
          </a:lstStyle>
          <a:p>
            <a:pPr lvl="0"/>
            <a:r>
              <a:rPr lang="da-DK" dirty="0"/>
              <a:t>Tekst</a:t>
            </a:r>
          </a:p>
        </p:txBody>
      </p:sp>
      <p:pic>
        <p:nvPicPr>
          <p:cNvPr id="10" name="Grafik 9">
            <a:extLst>
              <a:ext uri="{FF2B5EF4-FFF2-40B4-BE49-F238E27FC236}">
                <a16:creationId xmlns:a16="http://schemas.microsoft.com/office/drawing/2014/main" id="{A27B2473-E55F-CB4B-A6AE-F9C25D36075E}"/>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890588" y="2599404"/>
            <a:ext cx="4162425" cy="3043990"/>
          </a:xfrm>
        </p:spPr>
        <p:txBody>
          <a:bodyPr/>
          <a:lstStyle>
            <a:lvl1pPr>
              <a:defRPr>
                <a:solidFill>
                  <a:schemeClr val="bg1"/>
                </a:solidFill>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F782C1CE-CB1B-48B0-00A6-C8608D9A8440}"/>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56B2AF92-9B3E-550D-AA83-D4C00D2726D3}"/>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17736045-9377-C81A-B2AE-E8AF6820D6EC}"/>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6EE19EB7-697B-A8E2-4C57-0AFAE3D1346E}"/>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02B90DA3-5298-E1BF-64ED-FD353EB63D1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6" name="Text Box 48">
            <a:extLst>
              <a:ext uri="{FF2B5EF4-FFF2-40B4-BE49-F238E27FC236}">
                <a16:creationId xmlns:a16="http://schemas.microsoft.com/office/drawing/2014/main" id="{95ACD03F-9E61-22C9-CFD5-22122326E8F9}"/>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C764B3E4-A514-5E23-C0DE-5FA457C10AC8}"/>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BED7756A-C060-A3F5-CE2D-84B535B7A39F}"/>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AD7F4695-0E77-9817-666F-D3EA68E7A1E3}"/>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248354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ekst og venstrebillede, hvid">
    <p:spTree>
      <p:nvGrpSpPr>
        <p:cNvPr id="1" name=""/>
        <p:cNvGrpSpPr/>
        <p:nvPr/>
      </p:nvGrpSpPr>
      <p:grpSpPr>
        <a:xfrm>
          <a:off x="0" y="0"/>
          <a:ext cx="0" cy="0"/>
          <a:chOff x="0" y="0"/>
          <a:chExt cx="0" cy="0"/>
        </a:xfrm>
      </p:grpSpPr>
      <p:sp>
        <p:nvSpPr>
          <p:cNvPr id="942" name="Shape 942"/>
          <p:cNvSpPr>
            <a:spLocks noGrp="1"/>
          </p:cNvSpPr>
          <p:nvPr>
            <p:ph type="pic" idx="13" hasCustomPrompt="1"/>
          </p:nvPr>
        </p:nvSpPr>
        <p:spPr>
          <a:xfrm>
            <a:off x="0" y="0"/>
            <a:ext cx="6093173" cy="6857967"/>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5" name="Pladsholder til tekst 2">
            <a:extLst>
              <a:ext uri="{FF2B5EF4-FFF2-40B4-BE49-F238E27FC236}">
                <a16:creationId xmlns:a16="http://schemas.microsoft.com/office/drawing/2014/main" id="{9BC49947-8D74-B04A-9F34-8E6DFC0D7B44}"/>
              </a:ext>
            </a:extLst>
          </p:cNvPr>
          <p:cNvSpPr>
            <a:spLocks noGrp="1"/>
          </p:cNvSpPr>
          <p:nvPr>
            <p:ph type="body" sz="quarter" idx="14" hasCustomPrompt="1"/>
          </p:nvPr>
        </p:nvSpPr>
        <p:spPr>
          <a:xfrm>
            <a:off x="6549273" y="2731168"/>
            <a:ext cx="5121359" cy="3204868"/>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9" name="Grafik 8">
            <a:extLst>
              <a:ext uri="{FF2B5EF4-FFF2-40B4-BE49-F238E27FC236}">
                <a16:creationId xmlns:a16="http://schemas.microsoft.com/office/drawing/2014/main" id="{EA5D01EC-A99D-2F44-BDD1-C96955020116}"/>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549273" y="431800"/>
            <a:ext cx="5121359" cy="2123742"/>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114C3440-997B-F5E7-AEAA-A6A776FF0D38}"/>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90891BE8-A10E-F9BE-1C07-9F68943D6F55}"/>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D316B3F8-9B12-C59B-628F-31B67A4D816E}"/>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0" name="Billede 37">
            <a:extLst>
              <a:ext uri="{FF2B5EF4-FFF2-40B4-BE49-F238E27FC236}">
                <a16:creationId xmlns:a16="http://schemas.microsoft.com/office/drawing/2014/main" id="{E97E0058-697A-6C2B-0DC0-4FC795D767EB}"/>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03054289-ADC0-75B3-F73D-BACC81CF33B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7" name="Text Box 48">
            <a:extLst>
              <a:ext uri="{FF2B5EF4-FFF2-40B4-BE49-F238E27FC236}">
                <a16:creationId xmlns:a16="http://schemas.microsoft.com/office/drawing/2014/main" id="{F682939D-60FF-09B5-85D2-83886099DC9B}"/>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404CD91C-FDE1-18A5-B701-C54B7208502B}"/>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D3470CD6-C985-D981-D2C1-3838A8CD8941}"/>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8B1C8C77-596F-2D4A-C7C0-260412ABC73F}"/>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1623033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reaker rød">
    <p:bg>
      <p:bgPr>
        <a:solidFill>
          <a:srgbClr val="BF1D30"/>
        </a:solidFill>
        <a:effectLst/>
      </p:bgPr>
    </p:bg>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829F0774-8D55-EC4E-A487-FF50EA773907}"/>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7" name="Pladsholder til tekst 2">
            <a:extLst>
              <a:ext uri="{FF2B5EF4-FFF2-40B4-BE49-F238E27FC236}">
                <a16:creationId xmlns:a16="http://schemas.microsoft.com/office/drawing/2014/main" id="{30FE3656-0BE5-F546-BFC1-A5E7AE968A7F}"/>
              </a:ext>
            </a:extLst>
          </p:cNvPr>
          <p:cNvSpPr>
            <a:spLocks noGrp="1"/>
          </p:cNvSpPr>
          <p:nvPr>
            <p:ph type="body" sz="quarter" idx="14" hasCustomPrompt="1"/>
          </p:nvPr>
        </p:nvSpPr>
        <p:spPr>
          <a:xfrm>
            <a:off x="890587" y="3822141"/>
            <a:ext cx="8014874" cy="1570045"/>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EFEFEF"/>
                </a:solidFill>
              </a:defRPr>
            </a:lvl2pPr>
            <a:lvl3pPr marL="635000" indent="0">
              <a:lnSpc>
                <a:spcPct val="100000"/>
              </a:lnSpc>
              <a:buFontTx/>
              <a:buNone/>
              <a:defRPr sz="1800">
                <a:solidFill>
                  <a:srgbClr val="EFEFEF"/>
                </a:solidFill>
              </a:defRPr>
            </a:lvl3pPr>
            <a:lvl4pPr marL="952500" indent="0">
              <a:lnSpc>
                <a:spcPct val="100000"/>
              </a:lnSpc>
              <a:buFontTx/>
              <a:buNone/>
              <a:defRPr sz="1800">
                <a:solidFill>
                  <a:srgbClr val="EFEFEF"/>
                </a:solidFill>
              </a:defRPr>
            </a:lvl4pPr>
            <a:lvl5pPr marL="1270000" indent="0">
              <a:lnSpc>
                <a:spcPct val="100000"/>
              </a:lnSpc>
              <a:buFontTx/>
              <a:buNone/>
              <a:defRPr sz="1800">
                <a:solidFill>
                  <a:srgbClr val="EFEFEF"/>
                </a:solidFill>
              </a:defRPr>
            </a:lvl5pPr>
          </a:lstStyle>
          <a:p>
            <a:pPr lvl="0"/>
            <a:r>
              <a:rPr lang="da-DK" dirty="0"/>
              <a:t>Tekst</a:t>
            </a:r>
          </a:p>
        </p:txBody>
      </p:sp>
      <p:sp>
        <p:nvSpPr>
          <p:cNvPr id="2" name="Titel 1"/>
          <p:cNvSpPr>
            <a:spLocks noGrp="1"/>
          </p:cNvSpPr>
          <p:nvPr>
            <p:ph type="title" hasCustomPrompt="1"/>
          </p:nvPr>
        </p:nvSpPr>
        <p:spPr>
          <a:xfrm>
            <a:off x="890587" y="1558131"/>
            <a:ext cx="9353551" cy="2264010"/>
          </a:xfrm>
        </p:spPr>
        <p:txBody>
          <a:bodyPr anchor="ctr"/>
          <a:lstStyle>
            <a:lvl1pPr>
              <a:defRPr sz="4800">
                <a:solidFill>
                  <a:schemeClr val="bg1"/>
                </a:solidFill>
              </a:defRPr>
            </a:lvl1pPr>
          </a:lstStyle>
          <a:p>
            <a:r>
              <a:rPr lang="da-DK" dirty="0"/>
              <a:t>Overskrift</a:t>
            </a:r>
          </a:p>
        </p:txBody>
      </p:sp>
      <p:pic>
        <p:nvPicPr>
          <p:cNvPr id="3" name="Grafik 2">
            <a:extLst>
              <a:ext uri="{FF2B5EF4-FFF2-40B4-BE49-F238E27FC236}">
                <a16:creationId xmlns:a16="http://schemas.microsoft.com/office/drawing/2014/main" id="{625D4A33-38C1-80CF-7F25-0EA0F69763E1}"/>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1890042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reaker blå">
    <p:bg>
      <p:bgPr>
        <a:solidFill>
          <a:srgbClr val="004F9B"/>
        </a:solidFill>
        <a:effectLst/>
      </p:bgPr>
    </p:bg>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D15BEFF0-F101-3D46-803B-8651BC08B7DE}"/>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7" name="Pladsholder til tekst 2">
            <a:extLst>
              <a:ext uri="{FF2B5EF4-FFF2-40B4-BE49-F238E27FC236}">
                <a16:creationId xmlns:a16="http://schemas.microsoft.com/office/drawing/2014/main" id="{5ED7F8F1-02B6-3546-A24A-CC85B4820944}"/>
              </a:ext>
            </a:extLst>
          </p:cNvPr>
          <p:cNvSpPr>
            <a:spLocks noGrp="1"/>
          </p:cNvSpPr>
          <p:nvPr>
            <p:ph type="body" sz="quarter" idx="14" hasCustomPrompt="1"/>
          </p:nvPr>
        </p:nvSpPr>
        <p:spPr>
          <a:xfrm>
            <a:off x="890587" y="3822141"/>
            <a:ext cx="8014874" cy="1570045"/>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EFEFEF"/>
                </a:solidFill>
              </a:defRPr>
            </a:lvl2pPr>
            <a:lvl3pPr marL="635000" indent="0">
              <a:lnSpc>
                <a:spcPct val="100000"/>
              </a:lnSpc>
              <a:buFontTx/>
              <a:buNone/>
              <a:defRPr sz="1800">
                <a:solidFill>
                  <a:srgbClr val="EFEFEF"/>
                </a:solidFill>
              </a:defRPr>
            </a:lvl3pPr>
            <a:lvl4pPr marL="952500" indent="0">
              <a:lnSpc>
                <a:spcPct val="100000"/>
              </a:lnSpc>
              <a:buFontTx/>
              <a:buNone/>
              <a:defRPr sz="1800">
                <a:solidFill>
                  <a:srgbClr val="EFEFEF"/>
                </a:solidFill>
              </a:defRPr>
            </a:lvl4pPr>
            <a:lvl5pPr marL="1270000" indent="0">
              <a:lnSpc>
                <a:spcPct val="100000"/>
              </a:lnSpc>
              <a:buFontTx/>
              <a:buNone/>
              <a:defRPr sz="1800">
                <a:solidFill>
                  <a:srgbClr val="EFEFEF"/>
                </a:solidFill>
              </a:defRPr>
            </a:lvl5pPr>
          </a:lstStyle>
          <a:p>
            <a:pPr lvl="0"/>
            <a:r>
              <a:rPr lang="da-DK" dirty="0"/>
              <a:t>Tekst</a:t>
            </a:r>
          </a:p>
        </p:txBody>
      </p:sp>
      <p:sp>
        <p:nvSpPr>
          <p:cNvPr id="2" name="Titel 1"/>
          <p:cNvSpPr>
            <a:spLocks noGrp="1"/>
          </p:cNvSpPr>
          <p:nvPr>
            <p:ph type="title" hasCustomPrompt="1"/>
          </p:nvPr>
        </p:nvSpPr>
        <p:spPr>
          <a:xfrm>
            <a:off x="890587" y="1547846"/>
            <a:ext cx="9353551" cy="2274295"/>
          </a:xfrm>
        </p:spPr>
        <p:txBody>
          <a:bodyPr anchor="ctr">
            <a:normAutofit/>
          </a:bodyPr>
          <a:lstStyle>
            <a:lvl1pPr>
              <a:defRPr sz="4800">
                <a:solidFill>
                  <a:schemeClr val="bg1"/>
                </a:solidFill>
              </a:defRPr>
            </a:lvl1pPr>
          </a:lstStyle>
          <a:p>
            <a:r>
              <a:rPr lang="da-DK" dirty="0"/>
              <a:t>Overskrift</a:t>
            </a:r>
          </a:p>
        </p:txBody>
      </p:sp>
      <p:pic>
        <p:nvPicPr>
          <p:cNvPr id="3" name="Grafik 2">
            <a:extLst>
              <a:ext uri="{FF2B5EF4-FFF2-40B4-BE49-F238E27FC236}">
                <a16:creationId xmlns:a16="http://schemas.microsoft.com/office/drawing/2014/main" id="{2563341B-0BCE-5C0B-5B56-5A5351D0C82D}"/>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40822490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reserve="1">
  <p:cSld name="Breaker billede">
    <p:spTree>
      <p:nvGrpSpPr>
        <p:cNvPr id="1" name=""/>
        <p:cNvGrpSpPr/>
        <p:nvPr/>
      </p:nvGrpSpPr>
      <p:grpSpPr>
        <a:xfrm>
          <a:off x="0" y="0"/>
          <a:ext cx="0" cy="0"/>
          <a:chOff x="0" y="0"/>
          <a:chExt cx="0" cy="0"/>
        </a:xfrm>
      </p:grpSpPr>
      <p:sp>
        <p:nvSpPr>
          <p:cNvPr id="372" name="Shape 372"/>
          <p:cNvSpPr>
            <a:spLocks noGrp="1"/>
          </p:cNvSpPr>
          <p:nvPr>
            <p:ph type="pic" idx="13" hasCustomPrompt="1"/>
          </p:nvPr>
        </p:nvSpPr>
        <p:spPr>
          <a:xfrm>
            <a:off x="2382" y="0"/>
            <a:ext cx="12187188" cy="6858000"/>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pic>
        <p:nvPicPr>
          <p:cNvPr id="6" name="Grafik 5">
            <a:extLst>
              <a:ext uri="{FF2B5EF4-FFF2-40B4-BE49-F238E27FC236}">
                <a16:creationId xmlns:a16="http://schemas.microsoft.com/office/drawing/2014/main" id="{A1299D5D-A6BC-C94C-B887-74AFD825D9C5}"/>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11"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2" name="Billede 25"/>
          <p:cNvPicPr>
            <a:picLocks noChangeAspect="1"/>
          </p:cNvPicPr>
          <p:nvPr/>
        </p:nvPicPr>
        <p:blipFill>
          <a:blip r:embed="rId4"/>
          <a:stretch>
            <a:fillRect/>
          </a:stretch>
        </p:blipFill>
        <p:spPr>
          <a:xfrm>
            <a:off x="-472805" y="246646"/>
            <a:ext cx="360000" cy="385115"/>
          </a:xfrm>
          <a:prstGeom prst="rect">
            <a:avLst/>
          </a:prstGeom>
        </p:spPr>
      </p:pic>
      <p:pic>
        <p:nvPicPr>
          <p:cNvPr id="13" name="Billede 36"/>
          <p:cNvPicPr>
            <a:picLocks noChangeAspect="1"/>
          </p:cNvPicPr>
          <p:nvPr/>
        </p:nvPicPr>
        <p:blipFill>
          <a:blip r:embed="rId5"/>
          <a:stretch>
            <a:fillRect/>
          </a:stretch>
        </p:blipFill>
        <p:spPr>
          <a:xfrm>
            <a:off x="-472805" y="1125489"/>
            <a:ext cx="360000" cy="343255"/>
          </a:xfrm>
          <a:prstGeom prst="rect">
            <a:avLst/>
          </a:prstGeom>
        </p:spPr>
      </p:pic>
      <p:pic>
        <p:nvPicPr>
          <p:cNvPr id="14" name="Billede 37"/>
          <p:cNvPicPr>
            <a:picLocks noChangeAspect="1"/>
          </p:cNvPicPr>
          <p:nvPr/>
        </p:nvPicPr>
        <p:blipFill>
          <a:blip r:embed="rId6"/>
          <a:stretch>
            <a:fillRect/>
          </a:stretch>
        </p:blipFill>
        <p:spPr>
          <a:xfrm>
            <a:off x="-472805" y="1893415"/>
            <a:ext cx="360000" cy="369231"/>
          </a:xfrm>
          <a:prstGeom prst="rect">
            <a:avLst/>
          </a:prstGeom>
        </p:spPr>
      </p:pic>
      <p:sp>
        <p:nvSpPr>
          <p:cNvPr id="3" name="Text Box 48">
            <a:extLst>
              <a:ext uri="{FF2B5EF4-FFF2-40B4-BE49-F238E27FC236}">
                <a16:creationId xmlns:a16="http://schemas.microsoft.com/office/drawing/2014/main" id="{0AC75320-6FB1-FD95-0CDD-1F17402B18F6}"/>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5" name="Billede 25">
            <a:extLst>
              <a:ext uri="{FF2B5EF4-FFF2-40B4-BE49-F238E27FC236}">
                <a16:creationId xmlns:a16="http://schemas.microsoft.com/office/drawing/2014/main" id="{95D0EFDE-4FD3-8A31-82E1-C099F2F82B30}"/>
              </a:ext>
            </a:extLst>
          </p:cNvPr>
          <p:cNvPicPr>
            <a:picLocks noChangeAspect="1"/>
          </p:cNvPicPr>
          <p:nvPr/>
        </p:nvPicPr>
        <p:blipFill>
          <a:blip r:embed="rId4"/>
          <a:stretch>
            <a:fillRect/>
          </a:stretch>
        </p:blipFill>
        <p:spPr>
          <a:xfrm>
            <a:off x="-472805" y="246646"/>
            <a:ext cx="360000" cy="385115"/>
          </a:xfrm>
          <a:prstGeom prst="rect">
            <a:avLst/>
          </a:prstGeom>
        </p:spPr>
      </p:pic>
      <p:pic>
        <p:nvPicPr>
          <p:cNvPr id="7" name="Billede 36">
            <a:extLst>
              <a:ext uri="{FF2B5EF4-FFF2-40B4-BE49-F238E27FC236}">
                <a16:creationId xmlns:a16="http://schemas.microsoft.com/office/drawing/2014/main" id="{70654630-9242-C320-5094-4091B42AE266}"/>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8" name="Billede 37">
            <a:extLst>
              <a:ext uri="{FF2B5EF4-FFF2-40B4-BE49-F238E27FC236}">
                <a16:creationId xmlns:a16="http://schemas.microsoft.com/office/drawing/2014/main" id="{0EAAC906-4BB0-960A-69D4-143CFAAB864E}"/>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2" name="Grafik 1">
            <a:extLst>
              <a:ext uri="{FF2B5EF4-FFF2-40B4-BE49-F238E27FC236}">
                <a16:creationId xmlns:a16="http://schemas.microsoft.com/office/drawing/2014/main" id="{3B1ADBDC-078C-EB0A-F898-A04F45AC92E9}"/>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94319" y="5936036"/>
            <a:ext cx="1078582" cy="739028"/>
          </a:xfrm>
          <a:prstGeom prst="rect">
            <a:avLst/>
          </a:prstGeom>
        </p:spPr>
      </p:pic>
      <p:sp>
        <p:nvSpPr>
          <p:cNvPr id="4" name="Text Box 48">
            <a:extLst>
              <a:ext uri="{FF2B5EF4-FFF2-40B4-BE49-F238E27FC236}">
                <a16:creationId xmlns:a16="http://schemas.microsoft.com/office/drawing/2014/main" id="{FC46A929-5C09-8AC3-F03B-BC5907021C6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9" name="Billede 25">
            <a:extLst>
              <a:ext uri="{FF2B5EF4-FFF2-40B4-BE49-F238E27FC236}">
                <a16:creationId xmlns:a16="http://schemas.microsoft.com/office/drawing/2014/main" id="{973C69EF-3B17-4A1B-4034-A4972FD4DE9E}"/>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0" name="Billede 36">
            <a:extLst>
              <a:ext uri="{FF2B5EF4-FFF2-40B4-BE49-F238E27FC236}">
                <a16:creationId xmlns:a16="http://schemas.microsoft.com/office/drawing/2014/main" id="{CC83715B-84E7-2852-87EB-8A699584A3F0}"/>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5" name="Billede 37">
            <a:extLst>
              <a:ext uri="{FF2B5EF4-FFF2-40B4-BE49-F238E27FC236}">
                <a16:creationId xmlns:a16="http://schemas.microsoft.com/office/drawing/2014/main" id="{662251C7-C1A2-5773-1CF4-03BFC0772C16}"/>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867612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unktopstilling rødt V">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3" name="Pladsholder til tekst 2">
            <a:extLst>
              <a:ext uri="{FF2B5EF4-FFF2-40B4-BE49-F238E27FC236}">
                <a16:creationId xmlns:a16="http://schemas.microsoft.com/office/drawing/2014/main" id="{734005D5-500C-2547-B140-067EB39CC93C}"/>
              </a:ext>
            </a:extLst>
          </p:cNvPr>
          <p:cNvSpPr>
            <a:spLocks noGrp="1"/>
          </p:cNvSpPr>
          <p:nvPr>
            <p:ph type="body" sz="quarter" idx="10" hasCustomPrompt="1"/>
          </p:nvPr>
        </p:nvSpPr>
        <p:spPr>
          <a:xfrm>
            <a:off x="1013520" y="2194672"/>
            <a:ext cx="10158611" cy="3650404"/>
          </a:xfrm>
        </p:spPr>
        <p:txBody>
          <a:bodyPr anchor="t">
            <a:noAutofit/>
          </a:bodyPr>
          <a:lstStyle>
            <a:lvl1pPr marL="2857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800">
                <a:solidFill>
                  <a:schemeClr val="tx1"/>
                </a:solidFill>
              </a:defRPr>
            </a:lvl1pPr>
            <a:lvl2pPr marL="6032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600">
                <a:solidFill>
                  <a:schemeClr val="tx1"/>
                </a:solidFill>
              </a:defRPr>
            </a:lvl2pPr>
            <a:lvl3pPr marL="9207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400">
                <a:solidFill>
                  <a:schemeClr val="tx1"/>
                </a:solidFill>
              </a:defRPr>
            </a:lvl3pPr>
            <a:lvl4pPr marL="12382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200">
                <a:solidFill>
                  <a:schemeClr val="tx1"/>
                </a:solidFill>
              </a:defRPr>
            </a:lvl4pPr>
            <a:lvl5pPr marL="15557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7" name="Tekstfelt 6"/>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bg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bg1"/>
                </a:solidFill>
                <a:latin typeface="+mn-lt"/>
                <a:ea typeface="Inter" panose="020B0502030000000004" pitchFamily="34" charset="0"/>
              </a:rPr>
              <a:t>– ikke med </a:t>
            </a:r>
            <a:r>
              <a:rPr lang="da-DK" sz="900" b="1" dirty="0">
                <a:solidFill>
                  <a:schemeClr val="bg1"/>
                </a:solidFill>
                <a:latin typeface="+mn-lt"/>
                <a:ea typeface="Inter" panose="020B0502030000000004" pitchFamily="34" charset="0"/>
              </a:rPr>
              <a:t>fed</a:t>
            </a:r>
            <a:endPar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endParaRPr>
          </a:p>
        </p:txBody>
      </p:sp>
      <p:sp>
        <p:nvSpPr>
          <p:cNvPr id="4" name="Tekstfelt 3">
            <a:extLst>
              <a:ext uri="{FF2B5EF4-FFF2-40B4-BE49-F238E27FC236}">
                <a16:creationId xmlns:a16="http://schemas.microsoft.com/office/drawing/2014/main" id="{4134AF3A-E196-85FE-57A4-EAEC3C1408A9}"/>
              </a:ext>
            </a:extLst>
          </p:cNvPr>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a:t>
            </a:r>
            <a:r>
              <a:rPr lang="da-DK" sz="900" dirty="0">
                <a:solidFill>
                  <a:schemeClr val="bg1"/>
                </a:solidFill>
                <a:latin typeface="+mn-lt"/>
                <a:ea typeface="Inter" panose="020B0502030000000004" pitchFamily="34" charset="0"/>
              </a:rPr>
              <a:t>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
        <p:nvSpPr>
          <p:cNvPr id="2" name="Tekstfelt 1">
            <a:extLst>
              <a:ext uri="{FF2B5EF4-FFF2-40B4-BE49-F238E27FC236}">
                <a16:creationId xmlns:a16="http://schemas.microsoft.com/office/drawing/2014/main" id="{E283DDA0-23C3-7444-CB84-6DDA65486744}"/>
              </a:ext>
            </a:extLst>
          </p:cNvPr>
          <p:cNvSpPr txBox="1"/>
          <p:nvPr userDrawn="1"/>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a:t>
            </a:r>
            <a:r>
              <a:rPr lang="da-DK" sz="900" dirty="0">
                <a:solidFill>
                  <a:schemeClr val="bg1"/>
                </a:solidFill>
                <a:latin typeface="+mn-lt"/>
                <a:ea typeface="Inter" panose="020B0502030000000004" pitchFamily="34" charset="0"/>
              </a:rPr>
              <a:t>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Tree>
    <p:extLst>
      <p:ext uri="{BB962C8B-B14F-4D97-AF65-F5344CB8AC3E}">
        <p14:creationId xmlns:p14="http://schemas.microsoft.com/office/powerpoint/2010/main" val="1778708216"/>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ekst og billedmosaik">
    <p:bg>
      <p:bgPr>
        <a:solidFill>
          <a:srgbClr val="F5EFE2"/>
        </a:solidFill>
        <a:effectLst/>
      </p:bgPr>
    </p:bg>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9BC49947-8D74-B04A-9F34-8E6DFC0D7B44}"/>
              </a:ext>
            </a:extLst>
          </p:cNvPr>
          <p:cNvSpPr>
            <a:spLocks noGrp="1"/>
          </p:cNvSpPr>
          <p:nvPr>
            <p:ph type="body" sz="quarter" idx="14" hasCustomPrompt="1"/>
          </p:nvPr>
        </p:nvSpPr>
        <p:spPr>
          <a:xfrm>
            <a:off x="858157" y="2731168"/>
            <a:ext cx="5121359" cy="3070304"/>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sp>
        <p:nvSpPr>
          <p:cNvPr id="3" name="Pladsholder til billede 2">
            <a:extLst>
              <a:ext uri="{FF2B5EF4-FFF2-40B4-BE49-F238E27FC236}">
                <a16:creationId xmlns:a16="http://schemas.microsoft.com/office/drawing/2014/main" id="{D1E3D2B1-5AF9-FA40-9767-287429373AAF}"/>
              </a:ext>
            </a:extLst>
          </p:cNvPr>
          <p:cNvSpPr>
            <a:spLocks noGrp="1" noChangeAspect="1"/>
          </p:cNvSpPr>
          <p:nvPr>
            <p:ph type="pic" sz="quarter" idx="16" hasCustomPrompt="1"/>
          </p:nvPr>
        </p:nvSpPr>
        <p:spPr>
          <a:xfrm>
            <a:off x="7094062" y="0"/>
            <a:ext cx="2491899" cy="3909219"/>
          </a:xfrm>
          <a:solidFill>
            <a:schemeClr val="bg1">
              <a:lumMod val="95000"/>
            </a:schemeClr>
          </a:solidFill>
        </p:spPr>
        <p:txBody>
          <a:bodyPr anchor="t" anchorCtr="0"/>
          <a:lstStyle>
            <a:lvl1pPr marL="0" indent="0">
              <a:buNone/>
              <a:defRPr/>
            </a:lvl1pPr>
          </a:lstStyle>
          <a:p>
            <a:r>
              <a:rPr lang="da-DK" dirty="0"/>
              <a:t>Billede</a:t>
            </a:r>
          </a:p>
        </p:txBody>
      </p:sp>
      <p:sp>
        <p:nvSpPr>
          <p:cNvPr id="9" name="Pladsholder til billede 2">
            <a:extLst>
              <a:ext uri="{FF2B5EF4-FFF2-40B4-BE49-F238E27FC236}">
                <a16:creationId xmlns:a16="http://schemas.microsoft.com/office/drawing/2014/main" id="{76203527-8C98-204F-9EBE-78E0B2896152}"/>
              </a:ext>
            </a:extLst>
          </p:cNvPr>
          <p:cNvSpPr>
            <a:spLocks noGrp="1" noChangeAspect="1"/>
          </p:cNvSpPr>
          <p:nvPr>
            <p:ph type="pic" sz="quarter" idx="17" hasCustomPrompt="1"/>
          </p:nvPr>
        </p:nvSpPr>
        <p:spPr>
          <a:xfrm>
            <a:off x="7071202" y="4041474"/>
            <a:ext cx="2514759" cy="2827020"/>
          </a:xfrm>
          <a:solidFill>
            <a:schemeClr val="bg1">
              <a:lumMod val="95000"/>
            </a:schemeClr>
          </a:solidFill>
        </p:spPr>
        <p:txBody>
          <a:bodyPr anchor="t" anchorCtr="0"/>
          <a:lstStyle>
            <a:lvl1pPr marL="0" indent="0">
              <a:buNone/>
              <a:defRPr/>
            </a:lvl1pPr>
          </a:lstStyle>
          <a:p>
            <a:r>
              <a:rPr lang="da-DK" dirty="0"/>
              <a:t>Billede</a:t>
            </a:r>
          </a:p>
        </p:txBody>
      </p:sp>
      <p:sp>
        <p:nvSpPr>
          <p:cNvPr id="10" name="Pladsholder til billede 2">
            <a:extLst>
              <a:ext uri="{FF2B5EF4-FFF2-40B4-BE49-F238E27FC236}">
                <a16:creationId xmlns:a16="http://schemas.microsoft.com/office/drawing/2014/main" id="{AD8F4916-9B79-B640-BAF6-80655DE288D8}"/>
              </a:ext>
            </a:extLst>
          </p:cNvPr>
          <p:cNvSpPr>
            <a:spLocks noGrp="1" noChangeAspect="1"/>
          </p:cNvSpPr>
          <p:nvPr>
            <p:ph type="pic" sz="quarter" idx="18" hasCustomPrompt="1"/>
          </p:nvPr>
        </p:nvSpPr>
        <p:spPr>
          <a:xfrm>
            <a:off x="9700102" y="0"/>
            <a:ext cx="2491899" cy="2712720"/>
          </a:xfrm>
          <a:solidFill>
            <a:schemeClr val="bg1">
              <a:lumMod val="95000"/>
            </a:schemeClr>
          </a:solidFill>
        </p:spPr>
        <p:txBody>
          <a:bodyPr anchor="t" anchorCtr="0"/>
          <a:lstStyle>
            <a:lvl1pPr marL="0" indent="0">
              <a:buNone/>
              <a:defRPr/>
            </a:lvl1pPr>
          </a:lstStyle>
          <a:p>
            <a:r>
              <a:rPr lang="da-DK" dirty="0"/>
              <a:t>Billede</a:t>
            </a:r>
          </a:p>
        </p:txBody>
      </p:sp>
      <p:sp>
        <p:nvSpPr>
          <p:cNvPr id="11" name="Pladsholder til billede 2">
            <a:extLst>
              <a:ext uri="{FF2B5EF4-FFF2-40B4-BE49-F238E27FC236}">
                <a16:creationId xmlns:a16="http://schemas.microsoft.com/office/drawing/2014/main" id="{31E2A49D-4A48-B247-99AF-0D133485ACB7}"/>
              </a:ext>
            </a:extLst>
          </p:cNvPr>
          <p:cNvSpPr>
            <a:spLocks noGrp="1" noChangeAspect="1"/>
          </p:cNvSpPr>
          <p:nvPr>
            <p:ph type="pic" sz="quarter" idx="19" hasCustomPrompt="1"/>
          </p:nvPr>
        </p:nvSpPr>
        <p:spPr>
          <a:xfrm>
            <a:off x="9700102" y="2827020"/>
            <a:ext cx="2491899" cy="4041474"/>
          </a:xfrm>
          <a:solidFill>
            <a:schemeClr val="bg1">
              <a:lumMod val="95000"/>
            </a:schemeClr>
          </a:solidFill>
        </p:spPr>
        <p:txBody>
          <a:bodyPr anchor="t" anchorCtr="0"/>
          <a:lstStyle>
            <a:lvl1pPr marL="0" indent="0">
              <a:buNone/>
              <a:defRPr/>
            </a:lvl1pPr>
          </a:lstStyle>
          <a:p>
            <a:r>
              <a:rPr lang="da-DK" dirty="0"/>
              <a:t>Billede</a:t>
            </a:r>
          </a:p>
        </p:txBody>
      </p:sp>
      <p:pic>
        <p:nvPicPr>
          <p:cNvPr id="13" name="Grafik 12">
            <a:extLst>
              <a:ext uri="{FF2B5EF4-FFF2-40B4-BE49-F238E27FC236}">
                <a16:creationId xmlns:a16="http://schemas.microsoft.com/office/drawing/2014/main" id="{E4E26655-E869-0744-A212-AB1C6A557874}"/>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598" y="5801472"/>
            <a:ext cx="1078582" cy="739028"/>
          </a:xfrm>
          <a:prstGeom prst="rect">
            <a:avLst/>
          </a:prstGeom>
        </p:spPr>
      </p:pic>
      <p:sp>
        <p:nvSpPr>
          <p:cNvPr id="2" name="Titel 1"/>
          <p:cNvSpPr>
            <a:spLocks noGrp="1"/>
          </p:cNvSpPr>
          <p:nvPr>
            <p:ph type="title" hasCustomPrompt="1"/>
          </p:nvPr>
        </p:nvSpPr>
        <p:spPr>
          <a:xfrm>
            <a:off x="842207" y="431800"/>
            <a:ext cx="5137309" cy="2123742"/>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9" name="Billede 25"/>
          <p:cNvPicPr>
            <a:picLocks noChangeAspect="1"/>
          </p:cNvPicPr>
          <p:nvPr/>
        </p:nvPicPr>
        <p:blipFill>
          <a:blip r:embed="rId4"/>
          <a:stretch>
            <a:fillRect/>
          </a:stretch>
        </p:blipFill>
        <p:spPr>
          <a:xfrm>
            <a:off x="-472805" y="246646"/>
            <a:ext cx="360000" cy="385115"/>
          </a:xfrm>
          <a:prstGeom prst="rect">
            <a:avLst/>
          </a:prstGeom>
        </p:spPr>
      </p:pic>
      <p:pic>
        <p:nvPicPr>
          <p:cNvPr id="20" name="Billede 36"/>
          <p:cNvPicPr>
            <a:picLocks noChangeAspect="1"/>
          </p:cNvPicPr>
          <p:nvPr/>
        </p:nvPicPr>
        <p:blipFill>
          <a:blip r:embed="rId5"/>
          <a:stretch>
            <a:fillRect/>
          </a:stretch>
        </p:blipFill>
        <p:spPr>
          <a:xfrm>
            <a:off x="-472805" y="1125489"/>
            <a:ext cx="360000" cy="343255"/>
          </a:xfrm>
          <a:prstGeom prst="rect">
            <a:avLst/>
          </a:prstGeom>
        </p:spPr>
      </p:pic>
      <p:pic>
        <p:nvPicPr>
          <p:cNvPr id="21" name="Billede 37"/>
          <p:cNvPicPr>
            <a:picLocks noChangeAspect="1"/>
          </p:cNvPicPr>
          <p:nvPr/>
        </p:nvPicPr>
        <p:blipFill>
          <a:blip r:embed="rId6"/>
          <a:stretch>
            <a:fillRect/>
          </a:stretch>
        </p:blipFill>
        <p:spPr>
          <a:xfrm>
            <a:off x="-472805" y="1893415"/>
            <a:ext cx="360000" cy="369231"/>
          </a:xfrm>
          <a:prstGeom prst="rect">
            <a:avLst/>
          </a:prstGeom>
        </p:spPr>
      </p:pic>
      <p:sp>
        <p:nvSpPr>
          <p:cNvPr id="6" name="Text Box 48">
            <a:extLst>
              <a:ext uri="{FF2B5EF4-FFF2-40B4-BE49-F238E27FC236}">
                <a16:creationId xmlns:a16="http://schemas.microsoft.com/office/drawing/2014/main" id="{B9176D99-F929-F5B1-67FD-996AABFD2D16}"/>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EFBBFC56-08D8-5BFA-E54A-25FE661C1029}"/>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2A118EAE-210D-7E6E-516A-B047341AA643}"/>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5" name="Billede 37">
            <a:extLst>
              <a:ext uri="{FF2B5EF4-FFF2-40B4-BE49-F238E27FC236}">
                <a16:creationId xmlns:a16="http://schemas.microsoft.com/office/drawing/2014/main" id="{6075216F-A319-AB24-CBD7-1922E8C16E69}"/>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B4ACAA22-E361-D5F9-E753-EE80FC216BAC}"/>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598" y="5801472"/>
            <a:ext cx="1078582" cy="739028"/>
          </a:xfrm>
          <a:prstGeom prst="rect">
            <a:avLst/>
          </a:prstGeom>
        </p:spPr>
      </p:pic>
      <p:sp>
        <p:nvSpPr>
          <p:cNvPr id="12" name="Text Box 48">
            <a:extLst>
              <a:ext uri="{FF2B5EF4-FFF2-40B4-BE49-F238E27FC236}">
                <a16:creationId xmlns:a16="http://schemas.microsoft.com/office/drawing/2014/main" id="{50AFA9ED-1955-0105-D956-E34897D22C06}"/>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6" name="Billede 25">
            <a:extLst>
              <a:ext uri="{FF2B5EF4-FFF2-40B4-BE49-F238E27FC236}">
                <a16:creationId xmlns:a16="http://schemas.microsoft.com/office/drawing/2014/main" id="{FDE43458-039A-2C65-F601-D696F4158DF7}"/>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7" name="Billede 36">
            <a:extLst>
              <a:ext uri="{FF2B5EF4-FFF2-40B4-BE49-F238E27FC236}">
                <a16:creationId xmlns:a16="http://schemas.microsoft.com/office/drawing/2014/main" id="{2C25B6D1-34A9-D4C7-5DB8-771573581D12}"/>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8" name="Billede 37">
            <a:extLst>
              <a:ext uri="{FF2B5EF4-FFF2-40B4-BE49-F238E27FC236}">
                <a16:creationId xmlns:a16="http://schemas.microsoft.com/office/drawing/2014/main" id="{BE0C9F43-6099-BEA8-99A2-7AF08E76017E}"/>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2177307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Diagram og venstrebillede">
    <p:spTree>
      <p:nvGrpSpPr>
        <p:cNvPr id="1" name=""/>
        <p:cNvGrpSpPr/>
        <p:nvPr/>
      </p:nvGrpSpPr>
      <p:grpSpPr>
        <a:xfrm>
          <a:off x="0" y="0"/>
          <a:ext cx="0" cy="0"/>
          <a:chOff x="0" y="0"/>
          <a:chExt cx="0" cy="0"/>
        </a:xfrm>
      </p:grpSpPr>
      <p:sp>
        <p:nvSpPr>
          <p:cNvPr id="942" name="Shape 942"/>
          <p:cNvSpPr>
            <a:spLocks noGrp="1"/>
          </p:cNvSpPr>
          <p:nvPr>
            <p:ph type="pic" idx="13" hasCustomPrompt="1"/>
          </p:nvPr>
        </p:nvSpPr>
        <p:spPr>
          <a:xfrm>
            <a:off x="1" y="0"/>
            <a:ext cx="5203658" cy="6857967"/>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3" name="Pladsholder til diagram 2">
            <a:extLst>
              <a:ext uri="{FF2B5EF4-FFF2-40B4-BE49-F238E27FC236}">
                <a16:creationId xmlns:a16="http://schemas.microsoft.com/office/drawing/2014/main" id="{623B87F2-CF2D-4440-80E0-47E2F956761D}"/>
              </a:ext>
            </a:extLst>
          </p:cNvPr>
          <p:cNvSpPr>
            <a:spLocks noGrp="1"/>
          </p:cNvSpPr>
          <p:nvPr>
            <p:ph type="chart" sz="quarter" idx="16"/>
          </p:nvPr>
        </p:nvSpPr>
        <p:spPr>
          <a:xfrm>
            <a:off x="5636419" y="2911475"/>
            <a:ext cx="6136481" cy="3024561"/>
          </a:xfrm>
        </p:spPr>
        <p:txBody>
          <a:bodyPr anchor="t" anchorCtr="0">
            <a:normAutofit/>
          </a:bodyPr>
          <a:lstStyle>
            <a:lvl1pPr marL="0" indent="0">
              <a:buNone/>
              <a:defRPr/>
            </a:lvl1pPr>
          </a:lstStyle>
          <a:p>
            <a:r>
              <a:rPr lang="en-US"/>
              <a:t>Click icon to add chart</a:t>
            </a:r>
            <a:endParaRPr lang="da-DK" dirty="0"/>
          </a:p>
        </p:txBody>
      </p:sp>
      <p:pic>
        <p:nvPicPr>
          <p:cNvPr id="11" name="Grafik 10">
            <a:extLst>
              <a:ext uri="{FF2B5EF4-FFF2-40B4-BE49-F238E27FC236}">
                <a16:creationId xmlns:a16="http://schemas.microsoft.com/office/drawing/2014/main" id="{434D207C-BA12-A14D-A7E1-FC0EC86693B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4" name="Titel 3"/>
          <p:cNvSpPr>
            <a:spLocks noGrp="1"/>
          </p:cNvSpPr>
          <p:nvPr>
            <p:ph type="title" hasCustomPrompt="1"/>
          </p:nvPr>
        </p:nvSpPr>
        <p:spPr>
          <a:xfrm>
            <a:off x="5646904" y="431800"/>
            <a:ext cx="6089901" cy="2262415"/>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5D3A92DE-2982-B33F-BE8F-D14DC960B04D}"/>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13CA1A37-19FB-AEFE-EB1C-885959535084}"/>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467B7DFD-B015-49B8-4CC5-E15CBDD4D596}"/>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2D6D63DE-5BE6-6DFD-D4F7-D9AF0507E255}"/>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2" name="Grafik 1">
            <a:extLst>
              <a:ext uri="{FF2B5EF4-FFF2-40B4-BE49-F238E27FC236}">
                <a16:creationId xmlns:a16="http://schemas.microsoft.com/office/drawing/2014/main" id="{7711A359-9F9E-71FD-4479-5DE962DD8D04}"/>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7" name="Text Box 48">
            <a:extLst>
              <a:ext uri="{FF2B5EF4-FFF2-40B4-BE49-F238E27FC236}">
                <a16:creationId xmlns:a16="http://schemas.microsoft.com/office/drawing/2014/main" id="{8E868FD7-65E3-6E2D-3541-9995E4F3EEE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2C14F068-D8E2-D220-A188-85F6AD646C62}"/>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462A2009-8E89-5921-4340-5860DB093F27}"/>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4FA556B2-8EF1-AD53-F293-36C17654462A}"/>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12438858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ekst og 2 billeder">
    <p:spTree>
      <p:nvGrpSpPr>
        <p:cNvPr id="1" name=""/>
        <p:cNvGrpSpPr/>
        <p:nvPr/>
      </p:nvGrpSpPr>
      <p:grpSpPr>
        <a:xfrm>
          <a:off x="0" y="0"/>
          <a:ext cx="0" cy="0"/>
          <a:chOff x="0" y="0"/>
          <a:chExt cx="0" cy="0"/>
        </a:xfrm>
      </p:grpSpPr>
      <p:sp>
        <p:nvSpPr>
          <p:cNvPr id="581" name="Shape 581"/>
          <p:cNvSpPr>
            <a:spLocks noGrp="1"/>
          </p:cNvSpPr>
          <p:nvPr>
            <p:ph type="pic" sz="half" idx="13" hasCustomPrompt="1"/>
          </p:nvPr>
        </p:nvSpPr>
        <p:spPr>
          <a:xfrm>
            <a:off x="6096000" y="0"/>
            <a:ext cx="6096050" cy="342892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582" name="Shape 582"/>
          <p:cNvSpPr>
            <a:spLocks noGrp="1"/>
          </p:cNvSpPr>
          <p:nvPr>
            <p:ph type="pic" sz="half" idx="14" hasCustomPrompt="1"/>
          </p:nvPr>
        </p:nvSpPr>
        <p:spPr>
          <a:xfrm>
            <a:off x="0" y="3429000"/>
            <a:ext cx="6096001" cy="342892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8" name="Pladsholder til tekst 2">
            <a:extLst>
              <a:ext uri="{FF2B5EF4-FFF2-40B4-BE49-F238E27FC236}">
                <a16:creationId xmlns:a16="http://schemas.microsoft.com/office/drawing/2014/main" id="{D6EFF149-9F79-024A-9BC0-7341DE9991E5}"/>
              </a:ext>
            </a:extLst>
          </p:cNvPr>
          <p:cNvSpPr>
            <a:spLocks noGrp="1"/>
          </p:cNvSpPr>
          <p:nvPr>
            <p:ph type="body" sz="quarter" idx="16" hasCustomPrompt="1"/>
          </p:nvPr>
        </p:nvSpPr>
        <p:spPr>
          <a:xfrm>
            <a:off x="6549273" y="3765884"/>
            <a:ext cx="5033127" cy="2170153"/>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buFontTx/>
              <a:buNone/>
              <a:defRPr sz="1800"/>
            </a:lvl4pPr>
            <a:lvl5pPr marL="1270000" indent="0">
              <a:buFontTx/>
              <a:buNone/>
              <a:defRPr sz="1800"/>
            </a:lvl5pPr>
          </a:lstStyle>
          <a:p>
            <a:pPr lvl="0"/>
            <a:r>
              <a:rPr lang="da-DK" dirty="0"/>
              <a:t>Tekst</a:t>
            </a:r>
          </a:p>
        </p:txBody>
      </p:sp>
      <p:pic>
        <p:nvPicPr>
          <p:cNvPr id="11" name="Grafik 10">
            <a:extLst>
              <a:ext uri="{FF2B5EF4-FFF2-40B4-BE49-F238E27FC236}">
                <a16:creationId xmlns:a16="http://schemas.microsoft.com/office/drawing/2014/main" id="{4ED0C304-EBAC-8944-8871-BEA59B556FD9}"/>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487321" y="659207"/>
            <a:ext cx="5121359" cy="2167397"/>
          </a:xfrm>
        </p:spPr>
        <p:txBody>
          <a:bodyPr/>
          <a:lstStyle>
            <a:lvl1pPr>
              <a:defRPr/>
            </a:lvl1pPr>
          </a:lstStyle>
          <a:p>
            <a:r>
              <a:rPr lang="da-DK" dirty="0"/>
              <a:t>Overskrift</a:t>
            </a:r>
          </a:p>
        </p:txBody>
      </p:sp>
      <p:sp>
        <p:nvSpPr>
          <p:cNvPr id="1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7" name="Billede 25"/>
          <p:cNvPicPr>
            <a:picLocks noChangeAspect="1"/>
          </p:cNvPicPr>
          <p:nvPr/>
        </p:nvPicPr>
        <p:blipFill>
          <a:blip r:embed="rId4"/>
          <a:stretch>
            <a:fillRect/>
          </a:stretch>
        </p:blipFill>
        <p:spPr>
          <a:xfrm>
            <a:off x="-472805" y="246646"/>
            <a:ext cx="360000" cy="385115"/>
          </a:xfrm>
          <a:prstGeom prst="rect">
            <a:avLst/>
          </a:prstGeom>
        </p:spPr>
      </p:pic>
      <p:pic>
        <p:nvPicPr>
          <p:cNvPr id="18" name="Billede 36"/>
          <p:cNvPicPr>
            <a:picLocks noChangeAspect="1"/>
          </p:cNvPicPr>
          <p:nvPr/>
        </p:nvPicPr>
        <p:blipFill>
          <a:blip r:embed="rId5"/>
          <a:stretch>
            <a:fillRect/>
          </a:stretch>
        </p:blipFill>
        <p:spPr>
          <a:xfrm>
            <a:off x="-472805" y="1125489"/>
            <a:ext cx="360000" cy="343255"/>
          </a:xfrm>
          <a:prstGeom prst="rect">
            <a:avLst/>
          </a:prstGeom>
        </p:spPr>
      </p:pic>
      <p:pic>
        <p:nvPicPr>
          <p:cNvPr id="19"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324EDB75-4195-F975-F7AC-17231732E53D}"/>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5" name="Billede 25">
            <a:extLst>
              <a:ext uri="{FF2B5EF4-FFF2-40B4-BE49-F238E27FC236}">
                <a16:creationId xmlns:a16="http://schemas.microsoft.com/office/drawing/2014/main" id="{7C5C1F3C-7D97-D3E6-74B5-33DCB62A4DEC}"/>
              </a:ext>
            </a:extLst>
          </p:cNvPr>
          <p:cNvPicPr>
            <a:picLocks noChangeAspect="1"/>
          </p:cNvPicPr>
          <p:nvPr/>
        </p:nvPicPr>
        <p:blipFill>
          <a:blip r:embed="rId4"/>
          <a:stretch>
            <a:fillRect/>
          </a:stretch>
        </p:blipFill>
        <p:spPr>
          <a:xfrm>
            <a:off x="-472805" y="246646"/>
            <a:ext cx="360000" cy="385115"/>
          </a:xfrm>
          <a:prstGeom prst="rect">
            <a:avLst/>
          </a:prstGeom>
        </p:spPr>
      </p:pic>
      <p:pic>
        <p:nvPicPr>
          <p:cNvPr id="6" name="Billede 36">
            <a:extLst>
              <a:ext uri="{FF2B5EF4-FFF2-40B4-BE49-F238E27FC236}">
                <a16:creationId xmlns:a16="http://schemas.microsoft.com/office/drawing/2014/main" id="{2588E294-68A4-2350-C699-4CBF58A8E392}"/>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7" name="Billede 37">
            <a:extLst>
              <a:ext uri="{FF2B5EF4-FFF2-40B4-BE49-F238E27FC236}">
                <a16:creationId xmlns:a16="http://schemas.microsoft.com/office/drawing/2014/main" id="{785EF0F4-EBEF-8191-B485-C1D00AC33130}"/>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169A90BA-258B-6BA8-F273-2AD827519DE0}"/>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9" name="Text Box 48">
            <a:extLst>
              <a:ext uri="{FF2B5EF4-FFF2-40B4-BE49-F238E27FC236}">
                <a16:creationId xmlns:a16="http://schemas.microsoft.com/office/drawing/2014/main" id="{9ED3F9CB-9DD6-DD96-E1CE-F6313A85968E}"/>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959A801A-81F2-579A-F0D4-543EB09D3DA2}"/>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2F236917-734E-16DB-CDCD-0920A9C8A77B}"/>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F4E075C5-6AC1-6B1E-6F3D-AD6B24A3B1B5}"/>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6735109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ekst og 4 billeder">
    <p:spTree>
      <p:nvGrpSpPr>
        <p:cNvPr id="1" name=""/>
        <p:cNvGrpSpPr/>
        <p:nvPr/>
      </p:nvGrpSpPr>
      <p:grpSpPr>
        <a:xfrm>
          <a:off x="0" y="0"/>
          <a:ext cx="0" cy="0"/>
          <a:chOff x="0" y="0"/>
          <a:chExt cx="0" cy="0"/>
        </a:xfrm>
      </p:grpSpPr>
      <p:sp>
        <p:nvSpPr>
          <p:cNvPr id="920" name="Shape 920"/>
          <p:cNvSpPr>
            <a:spLocks noGrp="1"/>
          </p:cNvSpPr>
          <p:nvPr>
            <p:ph type="pic" sz="quarter" idx="13" hasCustomPrompt="1"/>
          </p:nvPr>
        </p:nvSpPr>
        <p:spPr>
          <a:xfrm>
            <a:off x="6094710" y="1012924"/>
            <a:ext cx="2518520"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921" name="Shape 921"/>
          <p:cNvSpPr>
            <a:spLocks noGrp="1"/>
          </p:cNvSpPr>
          <p:nvPr>
            <p:ph type="pic" sz="quarter" idx="14" hasCustomPrompt="1"/>
          </p:nvPr>
        </p:nvSpPr>
        <p:spPr>
          <a:xfrm>
            <a:off x="8666262" y="1012924"/>
            <a:ext cx="2518520"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922" name="Shape 922"/>
          <p:cNvSpPr>
            <a:spLocks noGrp="1"/>
          </p:cNvSpPr>
          <p:nvPr>
            <p:ph type="pic" sz="quarter" idx="15" hasCustomPrompt="1"/>
          </p:nvPr>
        </p:nvSpPr>
        <p:spPr>
          <a:xfrm>
            <a:off x="8666262" y="3460006"/>
            <a:ext cx="2518519"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923" name="Shape 923"/>
          <p:cNvSpPr>
            <a:spLocks noGrp="1"/>
          </p:cNvSpPr>
          <p:nvPr>
            <p:ph type="pic" sz="quarter" idx="16" hasCustomPrompt="1"/>
          </p:nvPr>
        </p:nvSpPr>
        <p:spPr>
          <a:xfrm>
            <a:off x="6094710" y="3460006"/>
            <a:ext cx="2518520"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9" name="Pladsholder til tekst 2">
            <a:extLst>
              <a:ext uri="{FF2B5EF4-FFF2-40B4-BE49-F238E27FC236}">
                <a16:creationId xmlns:a16="http://schemas.microsoft.com/office/drawing/2014/main" id="{8BB8AD52-0BB3-CA4D-99E1-CE03F92CCE18}"/>
              </a:ext>
            </a:extLst>
          </p:cNvPr>
          <p:cNvSpPr>
            <a:spLocks noGrp="1"/>
          </p:cNvSpPr>
          <p:nvPr>
            <p:ph type="body" sz="quarter" idx="17" hasCustomPrompt="1"/>
          </p:nvPr>
        </p:nvSpPr>
        <p:spPr>
          <a:xfrm>
            <a:off x="686299" y="2997868"/>
            <a:ext cx="5121359" cy="3025943"/>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pic>
        <p:nvPicPr>
          <p:cNvPr id="13" name="Grafik 12">
            <a:extLst>
              <a:ext uri="{FF2B5EF4-FFF2-40B4-BE49-F238E27FC236}">
                <a16:creationId xmlns:a16="http://schemas.microsoft.com/office/drawing/2014/main" id="{3EB291E8-C86A-DB4D-8044-70B520A068D0}"/>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86298" y="698500"/>
            <a:ext cx="5121358" cy="2159000"/>
          </a:xfrm>
        </p:spPr>
        <p:txBody>
          <a:bodyPr/>
          <a:lstStyle>
            <a:lvl1pPr>
              <a:defRPr/>
            </a:lvl1pPr>
          </a:lstStyle>
          <a:p>
            <a:r>
              <a:rPr lang="da-DK" dirty="0"/>
              <a:t>Overskrift</a:t>
            </a:r>
          </a:p>
        </p:txBody>
      </p:sp>
      <p:sp>
        <p:nvSpPr>
          <p:cNvPr id="18"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9" name="Billede 25"/>
          <p:cNvPicPr>
            <a:picLocks noChangeAspect="1"/>
          </p:cNvPicPr>
          <p:nvPr/>
        </p:nvPicPr>
        <p:blipFill>
          <a:blip r:embed="rId4"/>
          <a:stretch>
            <a:fillRect/>
          </a:stretch>
        </p:blipFill>
        <p:spPr>
          <a:xfrm>
            <a:off x="-472805" y="246646"/>
            <a:ext cx="360000" cy="385115"/>
          </a:xfrm>
          <a:prstGeom prst="rect">
            <a:avLst/>
          </a:prstGeom>
        </p:spPr>
      </p:pic>
      <p:pic>
        <p:nvPicPr>
          <p:cNvPr id="20" name="Billede 36"/>
          <p:cNvPicPr>
            <a:picLocks noChangeAspect="1"/>
          </p:cNvPicPr>
          <p:nvPr/>
        </p:nvPicPr>
        <p:blipFill>
          <a:blip r:embed="rId5"/>
          <a:stretch>
            <a:fillRect/>
          </a:stretch>
        </p:blipFill>
        <p:spPr>
          <a:xfrm>
            <a:off x="-472805" y="1125489"/>
            <a:ext cx="360000" cy="343255"/>
          </a:xfrm>
          <a:prstGeom prst="rect">
            <a:avLst/>
          </a:prstGeom>
        </p:spPr>
      </p:pic>
      <p:pic>
        <p:nvPicPr>
          <p:cNvPr id="21"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CDC66BBD-462C-FC74-D17D-BB11435A5835}"/>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5" name="Billede 25">
            <a:extLst>
              <a:ext uri="{FF2B5EF4-FFF2-40B4-BE49-F238E27FC236}">
                <a16:creationId xmlns:a16="http://schemas.microsoft.com/office/drawing/2014/main" id="{E2C94241-4DD0-C988-5780-83C6889E93B0}"/>
              </a:ext>
            </a:extLst>
          </p:cNvPr>
          <p:cNvPicPr>
            <a:picLocks noChangeAspect="1"/>
          </p:cNvPicPr>
          <p:nvPr/>
        </p:nvPicPr>
        <p:blipFill>
          <a:blip r:embed="rId4"/>
          <a:stretch>
            <a:fillRect/>
          </a:stretch>
        </p:blipFill>
        <p:spPr>
          <a:xfrm>
            <a:off x="-472805" y="246646"/>
            <a:ext cx="360000" cy="385115"/>
          </a:xfrm>
          <a:prstGeom prst="rect">
            <a:avLst/>
          </a:prstGeom>
        </p:spPr>
      </p:pic>
      <p:pic>
        <p:nvPicPr>
          <p:cNvPr id="6" name="Billede 36">
            <a:extLst>
              <a:ext uri="{FF2B5EF4-FFF2-40B4-BE49-F238E27FC236}">
                <a16:creationId xmlns:a16="http://schemas.microsoft.com/office/drawing/2014/main" id="{8C7A2DC7-CDF1-9863-A215-067798C6855A}"/>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7" name="Billede 37">
            <a:extLst>
              <a:ext uri="{FF2B5EF4-FFF2-40B4-BE49-F238E27FC236}">
                <a16:creationId xmlns:a16="http://schemas.microsoft.com/office/drawing/2014/main" id="{AE4E4CD3-9833-AA0B-4544-B3DD3831E013}"/>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5E3BA842-9F3A-1A6C-5129-D20E5DE3EAA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8" name="Text Box 48">
            <a:extLst>
              <a:ext uri="{FF2B5EF4-FFF2-40B4-BE49-F238E27FC236}">
                <a16:creationId xmlns:a16="http://schemas.microsoft.com/office/drawing/2014/main" id="{200DB6EC-1608-079E-259C-3DE74FC2CE0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D46D9664-D140-9C78-551B-80602AAD523A}"/>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1" name="Billede 36">
            <a:extLst>
              <a:ext uri="{FF2B5EF4-FFF2-40B4-BE49-F238E27FC236}">
                <a16:creationId xmlns:a16="http://schemas.microsoft.com/office/drawing/2014/main" id="{4FE77C09-A243-C602-4E23-EA0E404F8A1E}"/>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D7BA4EE6-9CE3-886D-3C2F-DC6A185D282C}"/>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7929928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ekst og 3 billeder">
    <p:spTree>
      <p:nvGrpSpPr>
        <p:cNvPr id="1" name=""/>
        <p:cNvGrpSpPr/>
        <p:nvPr/>
      </p:nvGrpSpPr>
      <p:grpSpPr>
        <a:xfrm>
          <a:off x="0" y="0"/>
          <a:ext cx="0" cy="0"/>
          <a:chOff x="0" y="0"/>
          <a:chExt cx="0" cy="0"/>
        </a:xfrm>
      </p:grpSpPr>
      <p:sp>
        <p:nvSpPr>
          <p:cNvPr id="960" name="Shape 960"/>
          <p:cNvSpPr>
            <a:spLocks noGrp="1"/>
          </p:cNvSpPr>
          <p:nvPr>
            <p:ph type="pic" sz="half" idx="13" hasCustomPrompt="1"/>
          </p:nvPr>
        </p:nvSpPr>
        <p:spPr>
          <a:xfrm>
            <a:off x="686669" y="775434"/>
            <a:ext cx="2704231" cy="4819419"/>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5" name="Pladsholder til tekst 2">
            <a:extLst>
              <a:ext uri="{FF2B5EF4-FFF2-40B4-BE49-F238E27FC236}">
                <a16:creationId xmlns:a16="http://schemas.microsoft.com/office/drawing/2014/main" id="{245FB58D-B2F3-BA40-9602-67C2C09C03FF}"/>
              </a:ext>
            </a:extLst>
          </p:cNvPr>
          <p:cNvSpPr>
            <a:spLocks noGrp="1"/>
          </p:cNvSpPr>
          <p:nvPr>
            <p:ph type="body" sz="quarter" idx="14" hasCustomPrompt="1"/>
          </p:nvPr>
        </p:nvSpPr>
        <p:spPr>
          <a:xfrm>
            <a:off x="6858000" y="3124201"/>
            <a:ext cx="4721192" cy="2468880"/>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buFontTx/>
              <a:buNone/>
              <a:defRPr sz="1800"/>
            </a:lvl4pPr>
            <a:lvl5pPr marL="1270000" indent="0">
              <a:buFontTx/>
              <a:buNone/>
              <a:defRPr sz="1800"/>
            </a:lvl5pPr>
          </a:lstStyle>
          <a:p>
            <a:pPr lvl="0"/>
            <a:r>
              <a:rPr lang="da-DK" dirty="0"/>
              <a:t>Tekst</a:t>
            </a:r>
          </a:p>
        </p:txBody>
      </p:sp>
      <p:sp>
        <p:nvSpPr>
          <p:cNvPr id="7" name="Shape 960">
            <a:extLst>
              <a:ext uri="{FF2B5EF4-FFF2-40B4-BE49-F238E27FC236}">
                <a16:creationId xmlns:a16="http://schemas.microsoft.com/office/drawing/2014/main" id="{9509E857-DDD7-BB48-A63D-EA5EC6828B41}"/>
              </a:ext>
            </a:extLst>
          </p:cNvPr>
          <p:cNvSpPr>
            <a:spLocks noGrp="1"/>
          </p:cNvSpPr>
          <p:nvPr>
            <p:ph type="pic" sz="half" idx="16" hasCustomPrompt="1"/>
          </p:nvPr>
        </p:nvSpPr>
        <p:spPr>
          <a:xfrm>
            <a:off x="3501904" y="775434"/>
            <a:ext cx="2704231" cy="234876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8" name="Shape 960">
            <a:extLst>
              <a:ext uri="{FF2B5EF4-FFF2-40B4-BE49-F238E27FC236}">
                <a16:creationId xmlns:a16="http://schemas.microsoft.com/office/drawing/2014/main" id="{AABAD7F1-5C12-0045-BC2B-87EE445B1F48}"/>
              </a:ext>
            </a:extLst>
          </p:cNvPr>
          <p:cNvSpPr>
            <a:spLocks noGrp="1"/>
          </p:cNvSpPr>
          <p:nvPr>
            <p:ph type="pic" sz="half" idx="17" hasCustomPrompt="1"/>
          </p:nvPr>
        </p:nvSpPr>
        <p:spPr>
          <a:xfrm>
            <a:off x="3501904" y="3244314"/>
            <a:ext cx="2704231" cy="234876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pic>
        <p:nvPicPr>
          <p:cNvPr id="11" name="Grafik 10">
            <a:extLst>
              <a:ext uri="{FF2B5EF4-FFF2-40B4-BE49-F238E27FC236}">
                <a16:creationId xmlns:a16="http://schemas.microsoft.com/office/drawing/2014/main" id="{D2A010A5-FA5B-9941-8B29-87BCBB8AC590}"/>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857999" y="788226"/>
            <a:ext cx="4721192" cy="2216232"/>
          </a:xfrm>
        </p:spPr>
        <p:txBody>
          <a:bodyPr/>
          <a:lstStyle>
            <a:lvl1pPr>
              <a:defRPr/>
            </a:lvl1pPr>
          </a:lstStyle>
          <a:p>
            <a:r>
              <a:rPr lang="da-DK" dirty="0"/>
              <a:t>Overskrift</a:t>
            </a:r>
          </a:p>
        </p:txBody>
      </p:sp>
      <p:sp>
        <p:nvSpPr>
          <p:cNvPr id="1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7" name="Billede 25"/>
          <p:cNvPicPr>
            <a:picLocks noChangeAspect="1"/>
          </p:cNvPicPr>
          <p:nvPr/>
        </p:nvPicPr>
        <p:blipFill>
          <a:blip r:embed="rId4"/>
          <a:stretch>
            <a:fillRect/>
          </a:stretch>
        </p:blipFill>
        <p:spPr>
          <a:xfrm>
            <a:off x="-472805" y="246646"/>
            <a:ext cx="360000" cy="385115"/>
          </a:xfrm>
          <a:prstGeom prst="rect">
            <a:avLst/>
          </a:prstGeom>
        </p:spPr>
      </p:pic>
      <p:pic>
        <p:nvPicPr>
          <p:cNvPr id="18" name="Billede 36"/>
          <p:cNvPicPr>
            <a:picLocks noChangeAspect="1"/>
          </p:cNvPicPr>
          <p:nvPr/>
        </p:nvPicPr>
        <p:blipFill>
          <a:blip r:embed="rId5"/>
          <a:stretch>
            <a:fillRect/>
          </a:stretch>
        </p:blipFill>
        <p:spPr>
          <a:xfrm>
            <a:off x="-472805" y="1125489"/>
            <a:ext cx="360000" cy="343255"/>
          </a:xfrm>
          <a:prstGeom prst="rect">
            <a:avLst/>
          </a:prstGeom>
        </p:spPr>
      </p:pic>
      <p:pic>
        <p:nvPicPr>
          <p:cNvPr id="19"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DCF9CC2E-B068-001C-9EBE-EC9FF2E891C6}"/>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A708C8EF-2F64-A13A-58EB-78ED9FB1E524}"/>
              </a:ext>
            </a:extLst>
          </p:cNvPr>
          <p:cNvPicPr>
            <a:picLocks noChangeAspect="1"/>
          </p:cNvPicPr>
          <p:nvPr/>
        </p:nvPicPr>
        <p:blipFill>
          <a:blip r:embed="rId4"/>
          <a:stretch>
            <a:fillRect/>
          </a:stretch>
        </p:blipFill>
        <p:spPr>
          <a:xfrm>
            <a:off x="-472805" y="246646"/>
            <a:ext cx="360000" cy="385115"/>
          </a:xfrm>
          <a:prstGeom prst="rect">
            <a:avLst/>
          </a:prstGeom>
        </p:spPr>
      </p:pic>
      <p:pic>
        <p:nvPicPr>
          <p:cNvPr id="10" name="Billede 36">
            <a:extLst>
              <a:ext uri="{FF2B5EF4-FFF2-40B4-BE49-F238E27FC236}">
                <a16:creationId xmlns:a16="http://schemas.microsoft.com/office/drawing/2014/main" id="{F37B3516-1E88-0331-9DBF-B4DE5C14C385}"/>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4939E627-12C6-EF54-161C-8F4FA734B30D}"/>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329CF856-200A-602B-5E3A-03E6C5CA6388}"/>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9" name="Text Box 48">
            <a:extLst>
              <a:ext uri="{FF2B5EF4-FFF2-40B4-BE49-F238E27FC236}">
                <a16:creationId xmlns:a16="http://schemas.microsoft.com/office/drawing/2014/main" id="{5461D2C8-BB8E-399D-8A79-F9762732D572}"/>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3" name="Billede 25">
            <a:extLst>
              <a:ext uri="{FF2B5EF4-FFF2-40B4-BE49-F238E27FC236}">
                <a16:creationId xmlns:a16="http://schemas.microsoft.com/office/drawing/2014/main" id="{24E2193D-474C-E07E-BB25-6716EA8ADC2F}"/>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4" name="Billede 36">
            <a:extLst>
              <a:ext uri="{FF2B5EF4-FFF2-40B4-BE49-F238E27FC236}">
                <a16:creationId xmlns:a16="http://schemas.microsoft.com/office/drawing/2014/main" id="{9D65C0F6-BD28-B83F-0383-540491274B34}"/>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5" name="Billede 37">
            <a:extLst>
              <a:ext uri="{FF2B5EF4-FFF2-40B4-BE49-F238E27FC236}">
                <a16:creationId xmlns:a16="http://schemas.microsoft.com/office/drawing/2014/main" id="{D460CAB3-A52E-217B-4141-DA1FB99C83D1}"/>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22089025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Diagram og tekst, venstre">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6549273" y="2792288"/>
            <a:ext cx="5121359" cy="3009185"/>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sp>
        <p:nvSpPr>
          <p:cNvPr id="3" name="Pladsholder til diagram 2">
            <a:extLst>
              <a:ext uri="{FF2B5EF4-FFF2-40B4-BE49-F238E27FC236}">
                <a16:creationId xmlns:a16="http://schemas.microsoft.com/office/drawing/2014/main" id="{6D19D23E-E365-DD47-8C2E-349616675CC8}"/>
              </a:ext>
            </a:extLst>
          </p:cNvPr>
          <p:cNvSpPr>
            <a:spLocks noGrp="1"/>
          </p:cNvSpPr>
          <p:nvPr>
            <p:ph type="chart" sz="quarter" idx="16"/>
          </p:nvPr>
        </p:nvSpPr>
        <p:spPr>
          <a:xfrm>
            <a:off x="487362" y="492920"/>
            <a:ext cx="5822950" cy="5308553"/>
          </a:xfrm>
        </p:spPr>
        <p:txBody>
          <a:bodyPr anchor="t" anchorCtr="0"/>
          <a:lstStyle>
            <a:lvl1pPr marL="0" indent="0">
              <a:buNone/>
              <a:defRPr/>
            </a:lvl1pPr>
          </a:lstStyle>
          <a:p>
            <a:r>
              <a:rPr lang="en-US"/>
              <a:t>Click icon to add chart</a:t>
            </a:r>
            <a:endParaRPr lang="da-DK" dirty="0"/>
          </a:p>
        </p:txBody>
      </p:sp>
      <p:pic>
        <p:nvPicPr>
          <p:cNvPr id="11" name="Grafik 10">
            <a:extLst>
              <a:ext uri="{FF2B5EF4-FFF2-40B4-BE49-F238E27FC236}">
                <a16:creationId xmlns:a16="http://schemas.microsoft.com/office/drawing/2014/main" id="{2BF62C76-C899-9449-96F4-CCCB8E645593}"/>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549273" y="492920"/>
            <a:ext cx="5121358" cy="2164805"/>
          </a:xfrm>
        </p:spPr>
        <p:txBody>
          <a:bodyPr/>
          <a:lstStyle>
            <a:lvl1pPr>
              <a:defRPr/>
            </a:lvl1pPr>
          </a:lstStyle>
          <a:p>
            <a:r>
              <a:rPr lang="da-DK" dirty="0"/>
              <a:t>Overskrift</a:t>
            </a:r>
          </a:p>
        </p:txBody>
      </p:sp>
      <p:pic>
        <p:nvPicPr>
          <p:cNvPr id="4" name="Grafik 3">
            <a:extLst>
              <a:ext uri="{FF2B5EF4-FFF2-40B4-BE49-F238E27FC236}">
                <a16:creationId xmlns:a16="http://schemas.microsoft.com/office/drawing/2014/main" id="{789CE6C9-F7D6-25AB-2AA1-90D1A798E804}"/>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9849988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iagram og tekst, højre">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702795" y="2792288"/>
            <a:ext cx="5121359" cy="3009185"/>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sp>
        <p:nvSpPr>
          <p:cNvPr id="3" name="Pladsholder til diagram 2">
            <a:extLst>
              <a:ext uri="{FF2B5EF4-FFF2-40B4-BE49-F238E27FC236}">
                <a16:creationId xmlns:a16="http://schemas.microsoft.com/office/drawing/2014/main" id="{6D19D23E-E365-DD47-8C2E-349616675CC8}"/>
              </a:ext>
            </a:extLst>
          </p:cNvPr>
          <p:cNvSpPr>
            <a:spLocks noGrp="1"/>
          </p:cNvSpPr>
          <p:nvPr>
            <p:ph type="chart" sz="quarter" idx="16"/>
          </p:nvPr>
        </p:nvSpPr>
        <p:spPr>
          <a:xfrm>
            <a:off x="6078702" y="492920"/>
            <a:ext cx="5822950" cy="5308553"/>
          </a:xfrm>
        </p:spPr>
        <p:txBody>
          <a:bodyPr anchor="t" anchorCtr="0"/>
          <a:lstStyle>
            <a:lvl1pPr marL="0" indent="0">
              <a:buNone/>
              <a:defRPr/>
            </a:lvl1pPr>
          </a:lstStyle>
          <a:p>
            <a:r>
              <a:rPr lang="en-US"/>
              <a:t>Click icon to add chart</a:t>
            </a:r>
            <a:endParaRPr lang="da-DK" dirty="0"/>
          </a:p>
        </p:txBody>
      </p:sp>
      <p:pic>
        <p:nvPicPr>
          <p:cNvPr id="9" name="Grafik 8">
            <a:extLst>
              <a:ext uri="{FF2B5EF4-FFF2-40B4-BE49-F238E27FC236}">
                <a16:creationId xmlns:a16="http://schemas.microsoft.com/office/drawing/2014/main" id="{2935BD9D-EA64-8447-8EB6-810D36D97A78}"/>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702795" y="492920"/>
            <a:ext cx="5121358" cy="2184966"/>
          </a:xfrm>
        </p:spPr>
        <p:txBody>
          <a:bodyPr/>
          <a:lstStyle>
            <a:lvl1pPr>
              <a:defRPr/>
            </a:lvl1pPr>
          </a:lstStyle>
          <a:p>
            <a:r>
              <a:rPr lang="da-DK" dirty="0"/>
              <a:t>Overskrift</a:t>
            </a:r>
          </a:p>
        </p:txBody>
      </p:sp>
      <p:pic>
        <p:nvPicPr>
          <p:cNvPr id="4" name="Grafik 3">
            <a:extLst>
              <a:ext uri="{FF2B5EF4-FFF2-40B4-BE49-F238E27FC236}">
                <a16:creationId xmlns:a16="http://schemas.microsoft.com/office/drawing/2014/main" id="{C323D691-5DA2-40BF-0B4E-3448047483B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2860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Diagram, horisontalt">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6101713" y="492920"/>
            <a:ext cx="5387494" cy="1953502"/>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chemeClr val="bg1"/>
                </a:solidFill>
              </a:defRPr>
            </a:lvl2pPr>
            <a:lvl3pPr marL="635000" indent="0">
              <a:lnSpc>
                <a:spcPct val="100000"/>
              </a:lnSpc>
              <a:buFontTx/>
              <a:buNone/>
              <a:defRPr sz="1800">
                <a:solidFill>
                  <a:schemeClr val="bg1"/>
                </a:solidFill>
              </a:defRPr>
            </a:lvl3pPr>
            <a:lvl4pPr marL="952500" indent="0">
              <a:buFontTx/>
              <a:buNone/>
              <a:defRPr sz="1800"/>
            </a:lvl4pPr>
            <a:lvl5pPr marL="1270000" indent="0">
              <a:buFontTx/>
              <a:buNone/>
              <a:defRPr sz="1800"/>
            </a:lvl5pPr>
          </a:lstStyle>
          <a:p>
            <a:pPr lvl="0"/>
            <a:r>
              <a:rPr lang="da-DK" dirty="0"/>
              <a:t>Tekst</a:t>
            </a:r>
          </a:p>
        </p:txBody>
      </p:sp>
      <p:sp>
        <p:nvSpPr>
          <p:cNvPr id="3" name="Pladsholder til diagram 2">
            <a:extLst>
              <a:ext uri="{FF2B5EF4-FFF2-40B4-BE49-F238E27FC236}">
                <a16:creationId xmlns:a16="http://schemas.microsoft.com/office/drawing/2014/main" id="{6D19D23E-E365-DD47-8C2E-349616675CC8}"/>
              </a:ext>
            </a:extLst>
          </p:cNvPr>
          <p:cNvSpPr>
            <a:spLocks noGrp="1"/>
          </p:cNvSpPr>
          <p:nvPr>
            <p:ph type="chart" sz="quarter" idx="16"/>
          </p:nvPr>
        </p:nvSpPr>
        <p:spPr>
          <a:xfrm>
            <a:off x="702794" y="2610853"/>
            <a:ext cx="10786412" cy="3111768"/>
          </a:xfrm>
        </p:spPr>
        <p:txBody>
          <a:bodyPr anchor="t" anchorCtr="0"/>
          <a:lstStyle>
            <a:lvl1pPr marL="0" indent="0">
              <a:buNone/>
              <a:defRPr/>
            </a:lvl1pPr>
          </a:lstStyle>
          <a:p>
            <a:r>
              <a:rPr lang="en-US"/>
              <a:t>Click icon to add chart</a:t>
            </a:r>
            <a:endParaRPr lang="da-DK" dirty="0"/>
          </a:p>
        </p:txBody>
      </p:sp>
      <p:pic>
        <p:nvPicPr>
          <p:cNvPr id="9" name="Grafik 8">
            <a:extLst>
              <a:ext uri="{FF2B5EF4-FFF2-40B4-BE49-F238E27FC236}">
                <a16:creationId xmlns:a16="http://schemas.microsoft.com/office/drawing/2014/main" id="{F2F8AC84-D7A2-DC45-8AE5-9109A67BC69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702794" y="492920"/>
            <a:ext cx="5121359" cy="1953502"/>
          </a:xfrm>
        </p:spPr>
        <p:txBody>
          <a:bodyPr/>
          <a:lstStyle>
            <a:lvl1pPr>
              <a:defRPr/>
            </a:lvl1pPr>
          </a:lstStyle>
          <a:p>
            <a:r>
              <a:rPr lang="da-DK" dirty="0"/>
              <a:t>Overskrift</a:t>
            </a:r>
          </a:p>
        </p:txBody>
      </p:sp>
      <p:pic>
        <p:nvPicPr>
          <p:cNvPr id="4" name="Grafik 3">
            <a:extLst>
              <a:ext uri="{FF2B5EF4-FFF2-40B4-BE49-F238E27FC236}">
                <a16:creationId xmlns:a16="http://schemas.microsoft.com/office/drawing/2014/main" id="{3D7B2C19-6AD0-3A13-A623-EE226D1AC32C}"/>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22000454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abel og tekst">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6101713" y="492920"/>
            <a:ext cx="5434650" cy="1953502"/>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chemeClr val="bg1"/>
                </a:solidFill>
              </a:defRPr>
            </a:lvl2pPr>
            <a:lvl3pPr marL="635000" indent="0">
              <a:lnSpc>
                <a:spcPct val="100000"/>
              </a:lnSpc>
              <a:buFontTx/>
              <a:buNone/>
              <a:defRPr sz="1800">
                <a:solidFill>
                  <a:schemeClr val="bg1"/>
                </a:solidFill>
              </a:defRPr>
            </a:lvl3pPr>
            <a:lvl4pPr marL="952500" indent="0">
              <a:buFontTx/>
              <a:buNone/>
              <a:defRPr sz="1800"/>
            </a:lvl4pPr>
            <a:lvl5pPr marL="1270000" indent="0">
              <a:buFontTx/>
              <a:buNone/>
              <a:defRPr sz="1800"/>
            </a:lvl5pPr>
          </a:lstStyle>
          <a:p>
            <a:pPr lvl="0"/>
            <a:r>
              <a:rPr lang="da-DK" dirty="0"/>
              <a:t>Tekst</a:t>
            </a:r>
          </a:p>
        </p:txBody>
      </p:sp>
      <p:sp>
        <p:nvSpPr>
          <p:cNvPr id="4" name="Pladsholder til tabel 3">
            <a:extLst>
              <a:ext uri="{FF2B5EF4-FFF2-40B4-BE49-F238E27FC236}">
                <a16:creationId xmlns:a16="http://schemas.microsoft.com/office/drawing/2014/main" id="{3E829910-14C2-7F42-9192-B822384AB902}"/>
              </a:ext>
            </a:extLst>
          </p:cNvPr>
          <p:cNvSpPr>
            <a:spLocks noGrp="1"/>
          </p:cNvSpPr>
          <p:nvPr>
            <p:ph type="tbl" sz="quarter" idx="16"/>
          </p:nvPr>
        </p:nvSpPr>
        <p:spPr>
          <a:xfrm>
            <a:off x="702469" y="2610000"/>
            <a:ext cx="10833894" cy="3154680"/>
          </a:xfrm>
        </p:spPr>
        <p:txBody>
          <a:bodyPr anchor="t" anchorCtr="0"/>
          <a:lstStyle>
            <a:lvl1pPr marL="0" indent="0">
              <a:buFontTx/>
              <a:buNone/>
              <a:defRPr/>
            </a:lvl1pPr>
          </a:lstStyle>
          <a:p>
            <a:r>
              <a:rPr lang="en-US"/>
              <a:t>Click icon to add table</a:t>
            </a:r>
            <a:endParaRPr lang="da-DK" dirty="0"/>
          </a:p>
        </p:txBody>
      </p:sp>
      <p:pic>
        <p:nvPicPr>
          <p:cNvPr id="11" name="Grafik 10">
            <a:extLst>
              <a:ext uri="{FF2B5EF4-FFF2-40B4-BE49-F238E27FC236}">
                <a16:creationId xmlns:a16="http://schemas.microsoft.com/office/drawing/2014/main" id="{E80B89F7-920F-564D-BFCE-69E6ECD269C6}"/>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702794" y="492920"/>
            <a:ext cx="5121359" cy="1945725"/>
          </a:xfrm>
        </p:spPr>
        <p:txBody>
          <a:bodyPr/>
          <a:lstStyle>
            <a:lvl1pPr>
              <a:defRPr/>
            </a:lvl1pPr>
          </a:lstStyle>
          <a:p>
            <a:r>
              <a:rPr lang="da-DK" dirty="0"/>
              <a:t>Overskrift</a:t>
            </a:r>
          </a:p>
        </p:txBody>
      </p:sp>
      <p:pic>
        <p:nvPicPr>
          <p:cNvPr id="3" name="Grafik 2">
            <a:extLst>
              <a:ext uri="{FF2B5EF4-FFF2-40B4-BE49-F238E27FC236}">
                <a16:creationId xmlns:a16="http://schemas.microsoft.com/office/drawing/2014/main" id="{1CAA4407-3B84-1F05-4E0F-685BFB7587C6}"/>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2412635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el og medie">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p:cNvPicPr>
            <a:picLocks noChangeAspect="1"/>
          </p:cNvPicPr>
          <p:nvPr/>
        </p:nvPicPr>
        <p:blipFill>
          <a:blip r:embed="rId2"/>
          <a:stretch>
            <a:fillRect/>
          </a:stretch>
        </p:blipFill>
        <p:spPr>
          <a:xfrm>
            <a:off x="-472805" y="246646"/>
            <a:ext cx="360000" cy="385115"/>
          </a:xfrm>
          <a:prstGeom prst="rect">
            <a:avLst/>
          </a:prstGeom>
        </p:spPr>
      </p:pic>
      <p:pic>
        <p:nvPicPr>
          <p:cNvPr id="8" name="Billede 36"/>
          <p:cNvPicPr>
            <a:picLocks noChangeAspect="1"/>
          </p:cNvPicPr>
          <p:nvPr/>
        </p:nvPicPr>
        <p:blipFill>
          <a:blip r:embed="rId3"/>
          <a:stretch>
            <a:fillRect/>
          </a:stretch>
        </p:blipFill>
        <p:spPr>
          <a:xfrm>
            <a:off x="-472805" y="1125489"/>
            <a:ext cx="360000" cy="343255"/>
          </a:xfrm>
          <a:prstGeom prst="rect">
            <a:avLst/>
          </a:prstGeom>
        </p:spPr>
      </p:pic>
      <p:pic>
        <p:nvPicPr>
          <p:cNvPr id="10" name="Billede 37"/>
          <p:cNvPicPr>
            <a:picLocks noChangeAspect="1"/>
          </p:cNvPicPr>
          <p:nvPr/>
        </p:nvPicPr>
        <p:blipFill>
          <a:blip r:embed="rId4"/>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A74A57FE-ADEE-778E-61CB-9508D6E0FC53}"/>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58349D72-5C1D-0C7A-E004-CDACE43F5168}"/>
              </a:ext>
            </a:extLst>
          </p:cNvPr>
          <p:cNvPicPr>
            <a:picLocks noChangeAspect="1"/>
          </p:cNvPicPr>
          <p:nvPr/>
        </p:nvPicPr>
        <p:blipFill>
          <a:blip r:embed="rId2"/>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6B5E6D29-0281-12EF-5197-FDAB1E9F3C83}"/>
              </a:ext>
            </a:extLst>
          </p:cNvPr>
          <p:cNvPicPr>
            <a:picLocks noChangeAspect="1"/>
          </p:cNvPicPr>
          <p:nvPr/>
        </p:nvPicPr>
        <p:blipFill>
          <a:blip r:embed="rId3"/>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37C97A0F-3755-C3B4-075E-6B3182572951}"/>
              </a:ext>
            </a:extLst>
          </p:cNvPr>
          <p:cNvPicPr>
            <a:picLocks noChangeAspect="1"/>
          </p:cNvPicPr>
          <p:nvPr/>
        </p:nvPicPr>
        <p:blipFill>
          <a:blip r:embed="rId4"/>
          <a:stretch>
            <a:fillRect/>
          </a:stretch>
        </p:blipFill>
        <p:spPr>
          <a:xfrm>
            <a:off x="-472805" y="1893415"/>
            <a:ext cx="360000" cy="369231"/>
          </a:xfrm>
          <a:prstGeom prst="rect">
            <a:avLst/>
          </a:prstGeom>
        </p:spPr>
      </p:pic>
      <p:sp>
        <p:nvSpPr>
          <p:cNvPr id="9" name="Pladsholder til medieklip 4">
            <a:extLst>
              <a:ext uri="{FF2B5EF4-FFF2-40B4-BE49-F238E27FC236}">
                <a16:creationId xmlns:a16="http://schemas.microsoft.com/office/drawing/2014/main" id="{7C2E937C-1254-8E89-5611-771A8B8FD5B9}"/>
              </a:ext>
            </a:extLst>
          </p:cNvPr>
          <p:cNvSpPr>
            <a:spLocks noGrp="1"/>
          </p:cNvSpPr>
          <p:nvPr>
            <p:ph type="media" sz="quarter" idx="11"/>
          </p:nvPr>
        </p:nvSpPr>
        <p:spPr>
          <a:xfrm>
            <a:off x="1013619" y="2193925"/>
            <a:ext cx="10165556" cy="3664744"/>
          </a:xfrm>
        </p:spPr>
        <p:txBody>
          <a:bodyPr/>
          <a:lstStyle>
            <a:lvl1pPr marL="0" indent="0">
              <a:buFontTx/>
              <a:buNone/>
              <a:defRPr/>
            </a:lvl1pPr>
          </a:lstStyle>
          <a:p>
            <a:r>
              <a:rPr lang="en-US"/>
              <a:t>Click icon to add media</a:t>
            </a:r>
            <a:endParaRPr lang="en-GB" dirty="0"/>
          </a:p>
        </p:txBody>
      </p:sp>
      <p:sp>
        <p:nvSpPr>
          <p:cNvPr id="2" name="Text Box 48">
            <a:extLst>
              <a:ext uri="{FF2B5EF4-FFF2-40B4-BE49-F238E27FC236}">
                <a16:creationId xmlns:a16="http://schemas.microsoft.com/office/drawing/2014/main" id="{EC4E673F-CABC-FDB8-5805-49CC8191B5EA}"/>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3" name="Billede 25">
            <a:extLst>
              <a:ext uri="{FF2B5EF4-FFF2-40B4-BE49-F238E27FC236}">
                <a16:creationId xmlns:a16="http://schemas.microsoft.com/office/drawing/2014/main" id="{BAA3CC5C-C1D2-C65C-4BE0-7584AC6D9F75}"/>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5" name="Billede 36">
            <a:extLst>
              <a:ext uri="{FF2B5EF4-FFF2-40B4-BE49-F238E27FC236}">
                <a16:creationId xmlns:a16="http://schemas.microsoft.com/office/drawing/2014/main" id="{B10D2244-D934-8EC1-4A70-D6D898A5C674}"/>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4" name="Billede 37">
            <a:extLst>
              <a:ext uri="{FF2B5EF4-FFF2-40B4-BE49-F238E27FC236}">
                <a16:creationId xmlns:a16="http://schemas.microsoft.com/office/drawing/2014/main" id="{ED973324-602F-FEF8-8250-16EC23ED1447}"/>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1791423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el og indhold">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3" name="Pladsholder til indhold 2">
            <a:extLst>
              <a:ext uri="{FF2B5EF4-FFF2-40B4-BE49-F238E27FC236}">
                <a16:creationId xmlns:a16="http://schemas.microsoft.com/office/drawing/2014/main" id="{773558F5-EBAE-6648-ABED-DCED00FA234C}"/>
              </a:ext>
            </a:extLst>
          </p:cNvPr>
          <p:cNvSpPr>
            <a:spLocks noGrp="1"/>
          </p:cNvSpPr>
          <p:nvPr>
            <p:ph sz="quarter" idx="10" hasCustomPrompt="1"/>
          </p:nvPr>
        </p:nvSpPr>
        <p:spPr>
          <a:xfrm>
            <a:off x="1013619" y="2194200"/>
            <a:ext cx="10165556" cy="3650400"/>
          </a:xfrm>
        </p:spPr>
        <p:txBody>
          <a:bodyPr anchor="t">
            <a:noAutofit/>
          </a:bodyPr>
          <a:lstStyle>
            <a:lvl1pPr marL="0" indent="0">
              <a:lnSpc>
                <a:spcPct val="100000"/>
              </a:lnSpc>
              <a:buNone/>
              <a:defRPr sz="1800">
                <a:solidFill>
                  <a:schemeClr val="tx1"/>
                </a:solidFill>
              </a:defRPr>
            </a:lvl1pPr>
            <a:lvl2pPr marL="317500" indent="0">
              <a:lnSpc>
                <a:spcPct val="100000"/>
              </a:lnSpc>
              <a:buNone/>
              <a:defRPr sz="1800"/>
            </a:lvl2pPr>
            <a:lvl3pPr marL="635000" indent="0">
              <a:lnSpc>
                <a:spcPct val="100000"/>
              </a:lnSpc>
              <a:buNone/>
              <a:defRPr sz="1800"/>
            </a:lvl3pPr>
            <a:lvl4pPr marL="952500" indent="0">
              <a:lnSpc>
                <a:spcPct val="100000"/>
              </a:lnSpc>
              <a:buNone/>
              <a:defRPr sz="1800"/>
            </a:lvl4pPr>
            <a:lvl5pPr marL="1270000" indent="0">
              <a:lnSpc>
                <a:spcPct val="100000"/>
              </a:lnSpc>
              <a:buNone/>
              <a:defRPr sz="1800"/>
            </a:lvl5pPr>
          </a:lstStyle>
          <a:p>
            <a:pPr lvl="0"/>
            <a:r>
              <a:rPr lang="da-DK" dirty="0"/>
              <a:t>Tekst</a:t>
            </a:r>
          </a:p>
        </p:txBody>
      </p:sp>
      <p:sp>
        <p:nvSpPr>
          <p:cNvPr id="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p:cNvPicPr>
            <a:picLocks noChangeAspect="1"/>
          </p:cNvPicPr>
          <p:nvPr/>
        </p:nvPicPr>
        <p:blipFill>
          <a:blip r:embed="rId2"/>
          <a:stretch>
            <a:fillRect/>
          </a:stretch>
        </p:blipFill>
        <p:spPr>
          <a:xfrm>
            <a:off x="-472805" y="246646"/>
            <a:ext cx="360000" cy="385115"/>
          </a:xfrm>
          <a:prstGeom prst="rect">
            <a:avLst/>
          </a:prstGeom>
        </p:spPr>
      </p:pic>
      <p:pic>
        <p:nvPicPr>
          <p:cNvPr id="8" name="Billede 36"/>
          <p:cNvPicPr>
            <a:picLocks noChangeAspect="1"/>
          </p:cNvPicPr>
          <p:nvPr/>
        </p:nvPicPr>
        <p:blipFill>
          <a:blip r:embed="rId3"/>
          <a:stretch>
            <a:fillRect/>
          </a:stretch>
        </p:blipFill>
        <p:spPr>
          <a:xfrm>
            <a:off x="-472805" y="1125489"/>
            <a:ext cx="360000" cy="343255"/>
          </a:xfrm>
          <a:prstGeom prst="rect">
            <a:avLst/>
          </a:prstGeom>
        </p:spPr>
      </p:pic>
      <p:pic>
        <p:nvPicPr>
          <p:cNvPr id="10" name="Billede 37"/>
          <p:cNvPicPr>
            <a:picLocks noChangeAspect="1"/>
          </p:cNvPicPr>
          <p:nvPr/>
        </p:nvPicPr>
        <p:blipFill>
          <a:blip r:embed="rId4"/>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A74A57FE-ADEE-778E-61CB-9508D6E0FC53}"/>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58349D72-5C1D-0C7A-E004-CDACE43F5168}"/>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6B5E6D29-0281-12EF-5197-FDAB1E9F3C83}"/>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37C97A0F-3755-C3B4-075E-6B3182572951}"/>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7182064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Kun titel">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noProof="0" dirty="0"/>
              <a:t>Overskrift	</a:t>
            </a:r>
          </a:p>
        </p:txBody>
      </p:sp>
    </p:spTree>
    <p:extLst>
      <p:ext uri="{BB962C8B-B14F-4D97-AF65-F5344CB8AC3E}">
        <p14:creationId xmlns:p14="http://schemas.microsoft.com/office/powerpoint/2010/main" val="21806566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Titel, punktopstilling rødt V, og indhold">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400" y="1013400"/>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pic>
        <p:nvPicPr>
          <p:cNvPr id="8" name="Grafik 7">
            <a:extLst>
              <a:ext uri="{FF2B5EF4-FFF2-40B4-BE49-F238E27FC236}">
                <a16:creationId xmlns:a16="http://schemas.microsoft.com/office/drawing/2014/main" id="{F6F6B6B0-61C0-3541-9DE1-2AC08F22602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Pladsholder til tekst 2">
            <a:extLst>
              <a:ext uri="{FF2B5EF4-FFF2-40B4-BE49-F238E27FC236}">
                <a16:creationId xmlns:a16="http://schemas.microsoft.com/office/drawing/2014/main" id="{5A10D5FA-E346-67ED-328D-AE1603A7F620}"/>
              </a:ext>
            </a:extLst>
          </p:cNvPr>
          <p:cNvSpPr>
            <a:spLocks noGrp="1"/>
          </p:cNvSpPr>
          <p:nvPr>
            <p:ph type="body" sz="quarter" idx="10" hasCustomPrompt="1"/>
          </p:nvPr>
        </p:nvSpPr>
        <p:spPr>
          <a:xfrm>
            <a:off x="1013520" y="2194672"/>
            <a:ext cx="4842000" cy="3650404"/>
          </a:xfrm>
        </p:spPr>
        <p:txBody>
          <a:bodyPr anchor="t">
            <a:noAutofit/>
          </a:bodyPr>
          <a:lstStyle>
            <a:lvl1pPr marL="28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800">
                <a:solidFill>
                  <a:schemeClr val="tx1"/>
                </a:solidFill>
              </a:defRPr>
            </a:lvl1pPr>
            <a:lvl2pPr marL="603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600">
                <a:solidFill>
                  <a:schemeClr val="tx1"/>
                </a:solidFill>
              </a:defRPr>
            </a:lvl2pPr>
            <a:lvl3pPr marL="920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400">
                <a:solidFill>
                  <a:schemeClr val="tx1"/>
                </a:solidFill>
              </a:defRPr>
            </a:lvl3pPr>
            <a:lvl4pPr marL="1238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200">
                <a:solidFill>
                  <a:schemeClr val="tx1"/>
                </a:solidFill>
              </a:defRPr>
            </a:lvl4pPr>
            <a:lvl5pPr marL="155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3" name="Pladsholder til indhold 2">
            <a:extLst>
              <a:ext uri="{FF2B5EF4-FFF2-40B4-BE49-F238E27FC236}">
                <a16:creationId xmlns:a16="http://schemas.microsoft.com/office/drawing/2014/main" id="{6E18D1A8-023A-45A8-5FC3-68AAC943CBAA}"/>
              </a:ext>
            </a:extLst>
          </p:cNvPr>
          <p:cNvSpPr>
            <a:spLocks noGrp="1"/>
          </p:cNvSpPr>
          <p:nvPr>
            <p:ph sz="quarter" idx="11" hasCustomPrompt="1"/>
          </p:nvPr>
        </p:nvSpPr>
        <p:spPr>
          <a:xfrm>
            <a:off x="6336481" y="2194200"/>
            <a:ext cx="4842694" cy="3650400"/>
          </a:xfrm>
        </p:spPr>
        <p:txBody>
          <a:bodyPr anchor="t">
            <a:noAutofit/>
          </a:bodyPr>
          <a:lstStyle>
            <a:lvl1pPr marL="0" indent="0">
              <a:lnSpc>
                <a:spcPct val="100000"/>
              </a:lnSpc>
              <a:buNone/>
              <a:defRPr sz="1800">
                <a:solidFill>
                  <a:schemeClr val="tx1"/>
                </a:solidFill>
              </a:defRPr>
            </a:lvl1pPr>
            <a:lvl2pPr marL="317500" indent="0">
              <a:lnSpc>
                <a:spcPct val="100000"/>
              </a:lnSpc>
              <a:buNone/>
              <a:defRPr sz="1800"/>
            </a:lvl2pPr>
            <a:lvl3pPr marL="635000" indent="0">
              <a:lnSpc>
                <a:spcPct val="100000"/>
              </a:lnSpc>
              <a:buNone/>
              <a:defRPr sz="1800"/>
            </a:lvl3pPr>
            <a:lvl4pPr marL="952500" indent="0">
              <a:lnSpc>
                <a:spcPct val="100000"/>
              </a:lnSpc>
              <a:buNone/>
              <a:defRPr sz="1800"/>
            </a:lvl4pPr>
            <a:lvl5pPr marL="1270000" indent="0">
              <a:lnSpc>
                <a:spcPct val="100000"/>
              </a:lnSpc>
              <a:buNone/>
              <a:defRPr sz="1800"/>
            </a:lvl5pPr>
          </a:lstStyle>
          <a:p>
            <a:pPr lvl="0"/>
            <a:r>
              <a:rPr lang="da-DK" dirty="0"/>
              <a:t>Tekst</a:t>
            </a:r>
          </a:p>
        </p:txBody>
      </p:sp>
    </p:spTree>
    <p:extLst>
      <p:ext uri="{BB962C8B-B14F-4D97-AF65-F5344CB8AC3E}">
        <p14:creationId xmlns:p14="http://schemas.microsoft.com/office/powerpoint/2010/main" val="4792542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el og medie">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p:cNvPicPr>
            <a:picLocks noChangeAspect="1"/>
          </p:cNvPicPr>
          <p:nvPr/>
        </p:nvPicPr>
        <p:blipFill>
          <a:blip r:embed="rId2"/>
          <a:stretch>
            <a:fillRect/>
          </a:stretch>
        </p:blipFill>
        <p:spPr>
          <a:xfrm>
            <a:off x="-472805" y="246646"/>
            <a:ext cx="360000" cy="385115"/>
          </a:xfrm>
          <a:prstGeom prst="rect">
            <a:avLst/>
          </a:prstGeom>
        </p:spPr>
      </p:pic>
      <p:pic>
        <p:nvPicPr>
          <p:cNvPr id="8" name="Billede 36"/>
          <p:cNvPicPr>
            <a:picLocks noChangeAspect="1"/>
          </p:cNvPicPr>
          <p:nvPr/>
        </p:nvPicPr>
        <p:blipFill>
          <a:blip r:embed="rId3"/>
          <a:stretch>
            <a:fillRect/>
          </a:stretch>
        </p:blipFill>
        <p:spPr>
          <a:xfrm>
            <a:off x="-472805" y="1125489"/>
            <a:ext cx="360000" cy="343255"/>
          </a:xfrm>
          <a:prstGeom prst="rect">
            <a:avLst/>
          </a:prstGeom>
        </p:spPr>
      </p:pic>
      <p:pic>
        <p:nvPicPr>
          <p:cNvPr id="10" name="Billede 37"/>
          <p:cNvPicPr>
            <a:picLocks noChangeAspect="1"/>
          </p:cNvPicPr>
          <p:nvPr/>
        </p:nvPicPr>
        <p:blipFill>
          <a:blip r:embed="rId4"/>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A74A57FE-ADEE-778E-61CB-9508D6E0FC53}"/>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58349D72-5C1D-0C7A-E004-CDACE43F5168}"/>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6B5E6D29-0281-12EF-5197-FDAB1E9F3C83}"/>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37C97A0F-3755-C3B4-075E-6B3182572951}"/>
              </a:ext>
            </a:extLst>
          </p:cNvPr>
          <p:cNvPicPr>
            <a:picLocks noChangeAspect="1"/>
          </p:cNvPicPr>
          <p:nvPr userDrawn="1"/>
        </p:nvPicPr>
        <p:blipFill>
          <a:blip r:embed="rId4"/>
          <a:stretch>
            <a:fillRect/>
          </a:stretch>
        </p:blipFill>
        <p:spPr>
          <a:xfrm>
            <a:off x="-472805" y="1893415"/>
            <a:ext cx="360000" cy="369231"/>
          </a:xfrm>
          <a:prstGeom prst="rect">
            <a:avLst/>
          </a:prstGeom>
        </p:spPr>
      </p:pic>
      <p:sp>
        <p:nvSpPr>
          <p:cNvPr id="9" name="Pladsholder til medieklip 4">
            <a:extLst>
              <a:ext uri="{FF2B5EF4-FFF2-40B4-BE49-F238E27FC236}">
                <a16:creationId xmlns:a16="http://schemas.microsoft.com/office/drawing/2014/main" id="{7C2E937C-1254-8E89-5611-771A8B8FD5B9}"/>
              </a:ext>
            </a:extLst>
          </p:cNvPr>
          <p:cNvSpPr>
            <a:spLocks noGrp="1"/>
          </p:cNvSpPr>
          <p:nvPr>
            <p:ph type="media" sz="quarter" idx="11"/>
          </p:nvPr>
        </p:nvSpPr>
        <p:spPr>
          <a:xfrm>
            <a:off x="1013619" y="2193925"/>
            <a:ext cx="10165556" cy="3664744"/>
          </a:xfrm>
        </p:spPr>
        <p:txBody>
          <a:bodyPr/>
          <a:lstStyle>
            <a:lvl1pPr marL="0" indent="0">
              <a:buFontTx/>
              <a:buNone/>
              <a:defRPr/>
            </a:lvl1pPr>
          </a:lstStyle>
          <a:p>
            <a:r>
              <a:rPr lang="en-US"/>
              <a:t>Click icon to add media</a:t>
            </a:r>
            <a:endParaRPr lang="en-GB" dirty="0"/>
          </a:p>
        </p:txBody>
      </p:sp>
    </p:spTree>
    <p:extLst>
      <p:ext uri="{BB962C8B-B14F-4D97-AF65-F5344CB8AC3E}">
        <p14:creationId xmlns:p14="http://schemas.microsoft.com/office/powerpoint/2010/main" val="42765484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Kun titel">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noProof="0" dirty="0"/>
              <a:t>Overskrift	</a:t>
            </a:r>
          </a:p>
        </p:txBody>
      </p:sp>
    </p:spTree>
    <p:extLst>
      <p:ext uri="{BB962C8B-B14F-4D97-AF65-F5344CB8AC3E}">
        <p14:creationId xmlns:p14="http://schemas.microsoft.com/office/powerpoint/2010/main" val="32093712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Højrebillede + tekst, hvid">
    <p:spTree>
      <p:nvGrpSpPr>
        <p:cNvPr id="1" name=""/>
        <p:cNvGrpSpPr/>
        <p:nvPr/>
      </p:nvGrpSpPr>
      <p:grpSpPr>
        <a:xfrm>
          <a:off x="0" y="0"/>
          <a:ext cx="0" cy="0"/>
          <a:chOff x="0" y="0"/>
          <a:chExt cx="0" cy="0"/>
        </a:xfrm>
      </p:grpSpPr>
      <p:sp>
        <p:nvSpPr>
          <p:cNvPr id="3" name="Shape 39"/>
          <p:cNvSpPr>
            <a:spLocks noGrp="1"/>
          </p:cNvSpPr>
          <p:nvPr>
            <p:ph type="pic" sz="quarter" idx="13" hasCustomPrompt="1"/>
          </p:nvPr>
        </p:nvSpPr>
        <p:spPr>
          <a:xfrm>
            <a:off x="5586198" y="0"/>
            <a:ext cx="6605802" cy="6858000"/>
          </a:xfrm>
          <a:prstGeom prst="rect">
            <a:avLst/>
          </a:prstGeom>
          <a:solidFill>
            <a:schemeClr val="bg1">
              <a:lumMod val="95000"/>
            </a:schemeClr>
          </a:solidFill>
        </p:spPr>
        <p:txBody>
          <a:bodyPr lIns="91439" tIns="45719" rIns="91439" bIns="45719" anchor="t">
            <a:noAutofit/>
          </a:bodyPr>
          <a:lstStyle>
            <a:lvl1pPr marL="0" indent="0">
              <a:buFontTx/>
              <a:buNone/>
              <a:defRPr b="0" i="0" baseline="0">
                <a:latin typeface="Inter" panose="020B0502030000000004" pitchFamily="34" charset="0"/>
                <a:ea typeface="Inter" panose="020B0502030000000004" pitchFamily="34" charset="0"/>
              </a:defRPr>
            </a:lvl1pPr>
          </a:lstStyle>
          <a:p>
            <a:r>
              <a:rPr lang="da-DK" noProof="0" dirty="0"/>
              <a:t>Billede</a:t>
            </a:r>
          </a:p>
        </p:txBody>
      </p:sp>
      <p:sp>
        <p:nvSpPr>
          <p:cNvPr id="11" name="Pladsholder til tekst 2">
            <a:extLst>
              <a:ext uri="{FF2B5EF4-FFF2-40B4-BE49-F238E27FC236}">
                <a16:creationId xmlns:a16="http://schemas.microsoft.com/office/drawing/2014/main" id="{603E00D8-5F1B-924E-87D4-4FF40B64737E}"/>
              </a:ext>
            </a:extLst>
          </p:cNvPr>
          <p:cNvSpPr>
            <a:spLocks noGrp="1"/>
          </p:cNvSpPr>
          <p:nvPr>
            <p:ph type="body" sz="quarter" idx="10" hasCustomPrompt="1"/>
          </p:nvPr>
        </p:nvSpPr>
        <p:spPr>
          <a:xfrm>
            <a:off x="579142" y="3886534"/>
            <a:ext cx="4692946" cy="2017310"/>
          </a:xfrm>
        </p:spPr>
        <p:txBody>
          <a:bodyPr lIns="50400" tIns="50400" rIns="50400" numCol="1" spcCol="684000" anchor="t">
            <a:noAutofit/>
          </a:bodyPr>
          <a:lstStyle>
            <a:lvl1pPr marL="0" indent="0">
              <a:lnSpc>
                <a:spcPct val="100000"/>
              </a:lnSpc>
              <a:buNone/>
              <a:defRPr sz="1800" b="0" spc="0">
                <a:latin typeface="+mn-lt"/>
              </a:defRPr>
            </a:lvl1pPr>
            <a:lvl2pPr marL="317500" indent="0">
              <a:lnSpc>
                <a:spcPct val="100000"/>
              </a:lnSpc>
              <a:buNone/>
              <a:defRPr sz="1800" b="0" spc="0">
                <a:latin typeface="+mn-lt"/>
              </a:defRPr>
            </a:lvl2pPr>
            <a:lvl3pPr marL="635000" indent="0">
              <a:lnSpc>
                <a:spcPct val="100000"/>
              </a:lnSpc>
              <a:buNone/>
              <a:defRPr sz="1800" b="0" spc="0">
                <a:latin typeface="+mn-lt"/>
              </a:defRPr>
            </a:lvl3pPr>
            <a:lvl4pPr marL="952500" indent="0">
              <a:lnSpc>
                <a:spcPct val="100000"/>
              </a:lnSpc>
              <a:buNone/>
              <a:defRPr sz="1800" spc="0"/>
            </a:lvl4pPr>
            <a:lvl5pPr marL="1270000" indent="0">
              <a:lnSpc>
                <a:spcPct val="100000"/>
              </a:lnSpc>
              <a:buNone/>
              <a:defRPr sz="1800" spc="0"/>
            </a:lvl5pPr>
          </a:lstStyle>
          <a:p>
            <a:pPr lvl="0"/>
            <a:r>
              <a:rPr lang="da-DK" noProof="0" dirty="0"/>
              <a:t>Tekst</a:t>
            </a:r>
          </a:p>
        </p:txBody>
      </p:sp>
      <p:pic>
        <p:nvPicPr>
          <p:cNvPr id="14" name="Grafik 13">
            <a:extLst>
              <a:ext uri="{FF2B5EF4-FFF2-40B4-BE49-F238E27FC236}">
                <a16:creationId xmlns:a16="http://schemas.microsoft.com/office/drawing/2014/main" id="{2BC776EE-7B73-1442-BC6B-258BEEAB224F}"/>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9142" y="5936036"/>
            <a:ext cx="1078582" cy="739028"/>
          </a:xfrm>
          <a:prstGeom prst="rect">
            <a:avLst/>
          </a:prstGeom>
        </p:spPr>
      </p:pic>
      <p:sp>
        <p:nvSpPr>
          <p:cNvPr id="5" name="Titel 4"/>
          <p:cNvSpPr>
            <a:spLocks noGrp="1"/>
          </p:cNvSpPr>
          <p:nvPr>
            <p:ph type="title" hasCustomPrompt="1"/>
          </p:nvPr>
        </p:nvSpPr>
        <p:spPr>
          <a:xfrm>
            <a:off x="579142" y="1663460"/>
            <a:ext cx="4692946" cy="2172975"/>
          </a:xfrm>
        </p:spPr>
        <p:txBody>
          <a:bodyPr/>
          <a:lstStyle/>
          <a:p>
            <a:pPr lvl="0"/>
            <a:r>
              <a:rPr lang="da-DK" noProof="0" dirty="0"/>
              <a:t>Overskrift</a:t>
            </a:r>
          </a:p>
        </p:txBody>
      </p:sp>
      <p:sp>
        <p:nvSpPr>
          <p:cNvPr id="13"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marL="0" marR="0" lvl="0" indent="0" algn="l" defTabSz="412750" rtl="0" eaLnBrk="1" fontAlgn="auto" latinLnBrk="0" hangingPunct="1">
              <a:lnSpc>
                <a:spcPct val="90000"/>
              </a:lnSpc>
              <a:spcBef>
                <a:spcPts val="0"/>
              </a:spcBef>
              <a:spcAft>
                <a:spcPts val="300"/>
              </a:spcAft>
              <a:buClrTx/>
              <a:buSzTx/>
              <a:buFontTx/>
              <a:buNone/>
              <a:tabLst/>
              <a:defRPr/>
            </a:pPr>
            <a:r>
              <a:rPr kumimoji="0" lang="da-DK" sz="900" b="0" i="0" u="none" strike="noStrike" cap="none" spc="0" normalizeH="0" baseline="0" noProof="1">
                <a:ln>
                  <a:noFill/>
                </a:ln>
                <a:solidFill>
                  <a:schemeClr val="bg1"/>
                </a:solidFill>
                <a:effectLst/>
                <a:uFillTx/>
                <a:latin typeface="Arial" charset="0"/>
                <a:ea typeface="+mn-ea"/>
                <a:cs typeface="Arial" panose="020B0604020202020204" pitchFamily="34" charset="0"/>
                <a:sym typeface="Inter"/>
              </a:rPr>
              <a:t>M:\Fotos\Powerpoint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020FC121-623F-39CF-0599-1AC91D89E5D2}"/>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marL="0" marR="0" lvl="0" indent="0" algn="l" defTabSz="412750" rtl="0" eaLnBrk="1" fontAlgn="auto" latinLnBrk="0" hangingPunct="1">
              <a:lnSpc>
                <a:spcPct val="90000"/>
              </a:lnSpc>
              <a:spcBef>
                <a:spcPts val="0"/>
              </a:spcBef>
              <a:spcAft>
                <a:spcPts val="300"/>
              </a:spcAft>
              <a:buClrTx/>
              <a:buSzTx/>
              <a:buFontTx/>
              <a:buNone/>
              <a:tabLst/>
              <a:defRPr/>
            </a:pPr>
            <a:r>
              <a:rPr kumimoji="0" lang="da-DK" sz="900" b="0" i="0" u="none" strike="noStrike" cap="none" spc="0" normalizeH="0" baseline="0" noProof="1">
                <a:ln>
                  <a:noFill/>
                </a:ln>
                <a:solidFill>
                  <a:schemeClr val="tx1"/>
                </a:solidFill>
                <a:effectLst/>
                <a:uFillTx/>
                <a:latin typeface="Arial" charset="0"/>
                <a:ea typeface="+mn-ea"/>
                <a:cs typeface="Arial" panose="020B0604020202020204" pitchFamily="34" charset="0"/>
                <a:sym typeface="Inter"/>
              </a:rPr>
              <a:t>M:\Fotos\Powerpoint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ED871E23-221A-E6B9-D482-6EF1B0540EB6}"/>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90538F6E-6B17-DB92-60A8-64FA5DAFA04B}"/>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35A2C7E8-4BEA-8CCE-4464-C1279EAE01B9}"/>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2" name="Grafik 1">
            <a:extLst>
              <a:ext uri="{FF2B5EF4-FFF2-40B4-BE49-F238E27FC236}">
                <a16:creationId xmlns:a16="http://schemas.microsoft.com/office/drawing/2014/main" id="{0FE71A3C-0AA0-6E31-B240-33617BA6E3EE}"/>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9142" y="5936036"/>
            <a:ext cx="1078582" cy="739028"/>
          </a:xfrm>
          <a:prstGeom prst="rect">
            <a:avLst/>
          </a:prstGeom>
        </p:spPr>
      </p:pic>
      <p:sp>
        <p:nvSpPr>
          <p:cNvPr id="6" name="Text Box 48">
            <a:extLst>
              <a:ext uri="{FF2B5EF4-FFF2-40B4-BE49-F238E27FC236}">
                <a16:creationId xmlns:a16="http://schemas.microsoft.com/office/drawing/2014/main" id="{17942538-AC0B-49E6-AC61-23F18328015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marL="0" marR="0" lvl="0" indent="0" algn="l" defTabSz="412750" rtl="0" eaLnBrk="1" fontAlgn="auto" latinLnBrk="0" hangingPunct="1">
              <a:lnSpc>
                <a:spcPct val="90000"/>
              </a:lnSpc>
              <a:spcBef>
                <a:spcPts val="0"/>
              </a:spcBef>
              <a:spcAft>
                <a:spcPts val="300"/>
              </a:spcAft>
              <a:buClrTx/>
              <a:buSzTx/>
              <a:buFontTx/>
              <a:buNone/>
              <a:tabLst/>
              <a:defRPr/>
            </a:pPr>
            <a:r>
              <a:rPr kumimoji="0" lang="da-DK" sz="900" b="0" i="0" u="none" strike="noStrike" cap="none" spc="0" normalizeH="0" baseline="0" noProof="1">
                <a:ln>
                  <a:noFill/>
                </a:ln>
                <a:solidFill>
                  <a:schemeClr val="tx1"/>
                </a:solidFill>
                <a:effectLst/>
                <a:uFillTx/>
                <a:latin typeface="Arial" charset="0"/>
                <a:ea typeface="+mn-ea"/>
                <a:cs typeface="Arial" panose="020B0604020202020204" pitchFamily="34" charset="0"/>
                <a:sym typeface="Inter"/>
              </a:rPr>
              <a:t>M:\Fotos\Powerpoint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8578A28A-03F4-CFEE-BE9B-B4BB53112BDE}"/>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CF45CFCF-4F78-CB4F-5332-CEB59C3799F6}"/>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8" name="Billede 37">
            <a:extLst>
              <a:ext uri="{FF2B5EF4-FFF2-40B4-BE49-F238E27FC236}">
                <a16:creationId xmlns:a16="http://schemas.microsoft.com/office/drawing/2014/main" id="{B16D0F57-B6D9-47EC-4020-E816086756E1}"/>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4280639215"/>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el og tekst">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noProof="0" dirty="0"/>
              <a:t>Overskrift	</a:t>
            </a:r>
          </a:p>
        </p:txBody>
      </p:sp>
      <p:sp>
        <p:nvSpPr>
          <p:cNvPr id="3" name="Pladsholder til tekst 2">
            <a:extLst>
              <a:ext uri="{FF2B5EF4-FFF2-40B4-BE49-F238E27FC236}">
                <a16:creationId xmlns:a16="http://schemas.microsoft.com/office/drawing/2014/main" id="{734005D5-500C-2547-B140-067EB39CC93C}"/>
              </a:ext>
            </a:extLst>
          </p:cNvPr>
          <p:cNvSpPr>
            <a:spLocks noGrp="1"/>
          </p:cNvSpPr>
          <p:nvPr>
            <p:ph type="body" sz="quarter" idx="10" hasCustomPrompt="1"/>
          </p:nvPr>
        </p:nvSpPr>
        <p:spPr>
          <a:xfrm>
            <a:off x="1013520" y="2194200"/>
            <a:ext cx="10158611" cy="3650400"/>
          </a:xfrm>
        </p:spPr>
        <p:txBody>
          <a:bodyPr anchor="t">
            <a:noAutofit/>
          </a:bodyPr>
          <a:lstStyle>
            <a:lvl1pPr marL="0" indent="0">
              <a:lnSpc>
                <a:spcPct val="100000"/>
              </a:lnSpc>
              <a:buNone/>
              <a:defRPr sz="1800">
                <a:solidFill>
                  <a:schemeClr val="tx1"/>
                </a:solidFill>
              </a:defRPr>
            </a:lvl1pPr>
            <a:lvl2pPr marL="317500" indent="0">
              <a:lnSpc>
                <a:spcPct val="100000"/>
              </a:lnSpc>
              <a:buNone/>
              <a:defRPr sz="1600"/>
            </a:lvl2pPr>
            <a:lvl3pPr marL="635000" indent="0">
              <a:lnSpc>
                <a:spcPct val="100000"/>
              </a:lnSpc>
              <a:buNone/>
              <a:defRPr sz="1400"/>
            </a:lvl3pPr>
            <a:lvl4pPr marL="952500" indent="0">
              <a:lnSpc>
                <a:spcPct val="100000"/>
              </a:lnSpc>
              <a:buNone/>
              <a:defRPr sz="1800"/>
            </a:lvl4pPr>
            <a:lvl5pPr marL="1270000" indent="0">
              <a:lnSpc>
                <a:spcPct val="100000"/>
              </a:lnSpc>
              <a:buNone/>
              <a:defRPr sz="1800"/>
            </a:lvl5pPr>
          </a:lstStyle>
          <a:p>
            <a:pPr lvl="0"/>
            <a:r>
              <a:rPr lang="da-DK" noProof="0" dirty="0"/>
              <a:t>Tekst</a:t>
            </a:r>
          </a:p>
        </p:txBody>
      </p:sp>
    </p:spTree>
    <p:extLst>
      <p:ext uri="{BB962C8B-B14F-4D97-AF65-F5344CB8AC3E}">
        <p14:creationId xmlns:p14="http://schemas.microsoft.com/office/powerpoint/2010/main" val="2363253764"/>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el, punktopstilling rødt V, og indhold">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400" y="1013400"/>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pic>
        <p:nvPicPr>
          <p:cNvPr id="8" name="Grafik 7">
            <a:extLst>
              <a:ext uri="{FF2B5EF4-FFF2-40B4-BE49-F238E27FC236}">
                <a16:creationId xmlns:a16="http://schemas.microsoft.com/office/drawing/2014/main" id="{F6F6B6B0-61C0-3541-9DE1-2AC08F22602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Pladsholder til tekst 2">
            <a:extLst>
              <a:ext uri="{FF2B5EF4-FFF2-40B4-BE49-F238E27FC236}">
                <a16:creationId xmlns:a16="http://schemas.microsoft.com/office/drawing/2014/main" id="{5A10D5FA-E346-67ED-328D-AE1603A7F620}"/>
              </a:ext>
            </a:extLst>
          </p:cNvPr>
          <p:cNvSpPr>
            <a:spLocks noGrp="1"/>
          </p:cNvSpPr>
          <p:nvPr>
            <p:ph type="body" sz="quarter" idx="10" hasCustomPrompt="1"/>
          </p:nvPr>
        </p:nvSpPr>
        <p:spPr>
          <a:xfrm>
            <a:off x="1013520" y="2194672"/>
            <a:ext cx="4842000" cy="3650404"/>
          </a:xfrm>
        </p:spPr>
        <p:txBody>
          <a:bodyPr anchor="t">
            <a:noAutofit/>
          </a:bodyPr>
          <a:lstStyle>
            <a:lvl1pPr marL="28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800">
                <a:solidFill>
                  <a:schemeClr val="tx1"/>
                </a:solidFill>
              </a:defRPr>
            </a:lvl1pPr>
            <a:lvl2pPr marL="603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600">
                <a:solidFill>
                  <a:schemeClr val="tx1"/>
                </a:solidFill>
              </a:defRPr>
            </a:lvl2pPr>
            <a:lvl3pPr marL="920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400">
                <a:solidFill>
                  <a:schemeClr val="tx1"/>
                </a:solidFill>
              </a:defRPr>
            </a:lvl3pPr>
            <a:lvl4pPr marL="1238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200">
                <a:solidFill>
                  <a:schemeClr val="tx1"/>
                </a:solidFill>
              </a:defRPr>
            </a:lvl4pPr>
            <a:lvl5pPr marL="155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3" name="Pladsholder til indhold 2">
            <a:extLst>
              <a:ext uri="{FF2B5EF4-FFF2-40B4-BE49-F238E27FC236}">
                <a16:creationId xmlns:a16="http://schemas.microsoft.com/office/drawing/2014/main" id="{6E18D1A8-023A-45A8-5FC3-68AAC943CBAA}"/>
              </a:ext>
            </a:extLst>
          </p:cNvPr>
          <p:cNvSpPr>
            <a:spLocks noGrp="1"/>
          </p:cNvSpPr>
          <p:nvPr>
            <p:ph sz="quarter" idx="11" hasCustomPrompt="1"/>
          </p:nvPr>
        </p:nvSpPr>
        <p:spPr>
          <a:xfrm>
            <a:off x="6336481" y="2194200"/>
            <a:ext cx="4842694" cy="3650400"/>
          </a:xfrm>
        </p:spPr>
        <p:txBody>
          <a:bodyPr anchor="t">
            <a:noAutofit/>
          </a:bodyPr>
          <a:lstStyle>
            <a:lvl1pPr marL="0" indent="0">
              <a:lnSpc>
                <a:spcPct val="100000"/>
              </a:lnSpc>
              <a:buNone/>
              <a:defRPr sz="1800">
                <a:solidFill>
                  <a:schemeClr val="tx1"/>
                </a:solidFill>
              </a:defRPr>
            </a:lvl1pPr>
            <a:lvl2pPr marL="317500" indent="0">
              <a:lnSpc>
                <a:spcPct val="100000"/>
              </a:lnSpc>
              <a:buNone/>
              <a:defRPr sz="1800"/>
            </a:lvl2pPr>
            <a:lvl3pPr marL="635000" indent="0">
              <a:lnSpc>
                <a:spcPct val="100000"/>
              </a:lnSpc>
              <a:buNone/>
              <a:defRPr sz="1800"/>
            </a:lvl3pPr>
            <a:lvl4pPr marL="952500" indent="0">
              <a:lnSpc>
                <a:spcPct val="100000"/>
              </a:lnSpc>
              <a:buNone/>
              <a:defRPr sz="1800"/>
            </a:lvl4pPr>
            <a:lvl5pPr marL="1270000" indent="0">
              <a:lnSpc>
                <a:spcPct val="100000"/>
              </a:lnSpc>
              <a:buNone/>
              <a:defRPr sz="1800"/>
            </a:lvl5pPr>
          </a:lstStyle>
          <a:p>
            <a:pPr lvl="0"/>
            <a:r>
              <a:rPr lang="da-DK" dirty="0"/>
              <a:t>Tekst</a:t>
            </a:r>
          </a:p>
        </p:txBody>
      </p:sp>
      <p:pic>
        <p:nvPicPr>
          <p:cNvPr id="4" name="Grafik 3">
            <a:extLst>
              <a:ext uri="{FF2B5EF4-FFF2-40B4-BE49-F238E27FC236}">
                <a16:creationId xmlns:a16="http://schemas.microsoft.com/office/drawing/2014/main" id="{6C89408E-FCB7-2E70-B571-A9D208EAA2CE}"/>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719165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øjrebillede + tekst, rød">
    <p:bg>
      <p:bgPr>
        <a:solidFill>
          <a:srgbClr val="BF1D30"/>
        </a:solidFill>
        <a:effectLst/>
      </p:bgPr>
    </p:bg>
    <p:spTree>
      <p:nvGrpSpPr>
        <p:cNvPr id="1" name=""/>
        <p:cNvGrpSpPr/>
        <p:nvPr/>
      </p:nvGrpSpPr>
      <p:grpSpPr>
        <a:xfrm>
          <a:off x="0" y="0"/>
          <a:ext cx="0" cy="0"/>
          <a:chOff x="0" y="0"/>
          <a:chExt cx="0" cy="0"/>
        </a:xfrm>
      </p:grpSpPr>
      <p:sp>
        <p:nvSpPr>
          <p:cNvPr id="3" name="Shape 39"/>
          <p:cNvSpPr>
            <a:spLocks noGrp="1"/>
          </p:cNvSpPr>
          <p:nvPr>
            <p:ph type="pic" sz="quarter" idx="13" hasCustomPrompt="1"/>
          </p:nvPr>
        </p:nvSpPr>
        <p:spPr>
          <a:xfrm>
            <a:off x="5586198" y="0"/>
            <a:ext cx="6605802" cy="6858000"/>
          </a:xfrm>
          <a:prstGeom prst="rect">
            <a:avLst/>
          </a:prstGeom>
          <a:solidFill>
            <a:schemeClr val="bg1">
              <a:lumMod val="95000"/>
            </a:schemeClr>
          </a:solidFill>
        </p:spPr>
        <p:txBody>
          <a:bodyPr lIns="91439" tIns="45719" rIns="91439" bIns="45719" anchor="t">
            <a:noAutofit/>
          </a:bodyPr>
          <a:lstStyle>
            <a:lvl1pPr marL="0" indent="0">
              <a:buFontTx/>
              <a:buNone/>
              <a:defRPr b="0" i="0" baseline="0">
                <a:latin typeface="Inter" panose="020B0502030000000004" pitchFamily="34" charset="0"/>
                <a:ea typeface="Inter" panose="020B0502030000000004" pitchFamily="34" charset="0"/>
              </a:defRPr>
            </a:lvl1pPr>
          </a:lstStyle>
          <a:p>
            <a:r>
              <a:rPr lang="da-DK" noProof="0" dirty="0"/>
              <a:t>Billede</a:t>
            </a:r>
          </a:p>
        </p:txBody>
      </p:sp>
      <p:sp>
        <p:nvSpPr>
          <p:cNvPr id="4" name="Pladsholder til tekst 2">
            <a:extLst>
              <a:ext uri="{FF2B5EF4-FFF2-40B4-BE49-F238E27FC236}">
                <a16:creationId xmlns:a16="http://schemas.microsoft.com/office/drawing/2014/main" id="{82BECF1A-E566-764A-8530-25CC511C9FD8}"/>
              </a:ext>
            </a:extLst>
          </p:cNvPr>
          <p:cNvSpPr>
            <a:spLocks noGrp="1"/>
          </p:cNvSpPr>
          <p:nvPr>
            <p:ph type="body" sz="quarter" idx="14" hasCustomPrompt="1"/>
          </p:nvPr>
        </p:nvSpPr>
        <p:spPr>
          <a:xfrm>
            <a:off x="550069" y="2731168"/>
            <a:ext cx="4524851" cy="3428332"/>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FFFFFF"/>
                </a:solidFill>
              </a:defRPr>
            </a:lvl2pPr>
            <a:lvl3pPr marL="635000" indent="0">
              <a:lnSpc>
                <a:spcPct val="100000"/>
              </a:lnSpc>
              <a:buFontTx/>
              <a:buNone/>
              <a:defRPr sz="1800">
                <a:solidFill>
                  <a:srgbClr val="FFFFFF"/>
                </a:solidFill>
              </a:defRPr>
            </a:lvl3pPr>
            <a:lvl4pPr marL="952500" indent="0">
              <a:lnSpc>
                <a:spcPct val="100000"/>
              </a:lnSpc>
              <a:buFontTx/>
              <a:buNone/>
              <a:defRPr sz="1800">
                <a:solidFill>
                  <a:srgbClr val="FFFFFF"/>
                </a:solidFill>
              </a:defRPr>
            </a:lvl4pPr>
            <a:lvl5pPr marL="1270000" indent="0">
              <a:lnSpc>
                <a:spcPct val="100000"/>
              </a:lnSpc>
              <a:buFontTx/>
              <a:buNone/>
              <a:defRPr sz="1800">
                <a:solidFill>
                  <a:srgbClr val="FFFFFF"/>
                </a:solidFill>
              </a:defRPr>
            </a:lvl5pPr>
          </a:lstStyle>
          <a:p>
            <a:pPr lvl="0"/>
            <a:r>
              <a:rPr lang="da-DK" noProof="0" dirty="0"/>
              <a:t>Tekst</a:t>
            </a:r>
          </a:p>
        </p:txBody>
      </p:sp>
      <p:sp>
        <p:nvSpPr>
          <p:cNvPr id="2" name="Titel 1"/>
          <p:cNvSpPr>
            <a:spLocks noGrp="1"/>
          </p:cNvSpPr>
          <p:nvPr>
            <p:ph type="title" hasCustomPrompt="1"/>
          </p:nvPr>
        </p:nvSpPr>
        <p:spPr>
          <a:xfrm>
            <a:off x="550069" y="431800"/>
            <a:ext cx="4524851" cy="2123742"/>
          </a:xfrm>
        </p:spPr>
        <p:txBody>
          <a:bodyPr/>
          <a:lstStyle>
            <a:lvl1pPr>
              <a:defRPr>
                <a:solidFill>
                  <a:schemeClr val="bg1"/>
                </a:solidFill>
              </a:defRPr>
            </a:lvl1pPr>
          </a:lstStyle>
          <a:p>
            <a:r>
              <a:rPr lang="da-DK" dirty="0"/>
              <a:t>Overskrift</a:t>
            </a:r>
          </a:p>
        </p:txBody>
      </p:sp>
      <p:sp>
        <p:nvSpPr>
          <p:cNvPr id="15"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6" name="Billede 25"/>
          <p:cNvPicPr>
            <a:picLocks noChangeAspect="1"/>
          </p:cNvPicPr>
          <p:nvPr/>
        </p:nvPicPr>
        <p:blipFill>
          <a:blip r:embed="rId2"/>
          <a:stretch>
            <a:fillRect/>
          </a:stretch>
        </p:blipFill>
        <p:spPr>
          <a:xfrm>
            <a:off x="-472805" y="246646"/>
            <a:ext cx="360000" cy="385115"/>
          </a:xfrm>
          <a:prstGeom prst="rect">
            <a:avLst/>
          </a:prstGeom>
        </p:spPr>
      </p:pic>
      <p:pic>
        <p:nvPicPr>
          <p:cNvPr id="17" name="Billede 36"/>
          <p:cNvPicPr>
            <a:picLocks noChangeAspect="1"/>
          </p:cNvPicPr>
          <p:nvPr/>
        </p:nvPicPr>
        <p:blipFill>
          <a:blip r:embed="rId3"/>
          <a:stretch>
            <a:fillRect/>
          </a:stretch>
        </p:blipFill>
        <p:spPr>
          <a:xfrm>
            <a:off x="-472805" y="1125489"/>
            <a:ext cx="360000" cy="343255"/>
          </a:xfrm>
          <a:prstGeom prst="rect">
            <a:avLst/>
          </a:prstGeom>
        </p:spPr>
      </p:pic>
      <p:pic>
        <p:nvPicPr>
          <p:cNvPr id="18" name="Billede 37"/>
          <p:cNvPicPr>
            <a:picLocks noChangeAspect="1"/>
          </p:cNvPicPr>
          <p:nvPr/>
        </p:nvPicPr>
        <p:blipFill>
          <a:blip r:embed="rId4"/>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1132204F-1F75-4691-4619-59F1FAC72631}"/>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C8CF85E4-D2E5-9B16-A084-221552AB3A7A}"/>
              </a:ext>
            </a:extLst>
          </p:cNvPr>
          <p:cNvPicPr>
            <a:picLocks noChangeAspect="1"/>
          </p:cNvPicPr>
          <p:nvPr/>
        </p:nvPicPr>
        <p:blipFill>
          <a:blip r:embed="rId2"/>
          <a:stretch>
            <a:fillRect/>
          </a:stretch>
        </p:blipFill>
        <p:spPr>
          <a:xfrm>
            <a:off x="-472805" y="246646"/>
            <a:ext cx="360000" cy="385115"/>
          </a:xfrm>
          <a:prstGeom prst="rect">
            <a:avLst/>
          </a:prstGeom>
        </p:spPr>
      </p:pic>
      <p:pic>
        <p:nvPicPr>
          <p:cNvPr id="7" name="Billede 36">
            <a:extLst>
              <a:ext uri="{FF2B5EF4-FFF2-40B4-BE49-F238E27FC236}">
                <a16:creationId xmlns:a16="http://schemas.microsoft.com/office/drawing/2014/main" id="{3EA335CB-072C-71F1-7300-80AE43EC0385}"/>
              </a:ext>
            </a:extLst>
          </p:cNvPr>
          <p:cNvPicPr>
            <a:picLocks noChangeAspect="1"/>
          </p:cNvPicPr>
          <p:nvPr/>
        </p:nvPicPr>
        <p:blipFill>
          <a:blip r:embed="rId3"/>
          <a:stretch>
            <a:fillRect/>
          </a:stretch>
        </p:blipFill>
        <p:spPr>
          <a:xfrm>
            <a:off x="-472805" y="1125489"/>
            <a:ext cx="360000" cy="343255"/>
          </a:xfrm>
          <a:prstGeom prst="rect">
            <a:avLst/>
          </a:prstGeom>
        </p:spPr>
      </p:pic>
      <p:pic>
        <p:nvPicPr>
          <p:cNvPr id="8" name="Billede 37">
            <a:extLst>
              <a:ext uri="{FF2B5EF4-FFF2-40B4-BE49-F238E27FC236}">
                <a16:creationId xmlns:a16="http://schemas.microsoft.com/office/drawing/2014/main" id="{E6ECE366-C5EC-4150-84C0-09D19963D352}"/>
              </a:ext>
            </a:extLst>
          </p:cNvPr>
          <p:cNvPicPr>
            <a:picLocks noChangeAspect="1"/>
          </p:cNvPicPr>
          <p:nvPr/>
        </p:nvPicPr>
        <p:blipFill>
          <a:blip r:embed="rId4"/>
          <a:stretch>
            <a:fillRect/>
          </a:stretch>
        </p:blipFill>
        <p:spPr>
          <a:xfrm>
            <a:off x="-472805" y="1893415"/>
            <a:ext cx="360000" cy="369231"/>
          </a:xfrm>
          <a:prstGeom prst="rect">
            <a:avLst/>
          </a:prstGeom>
        </p:spPr>
      </p:pic>
      <p:sp>
        <p:nvSpPr>
          <p:cNvPr id="9" name="Text Box 48">
            <a:extLst>
              <a:ext uri="{FF2B5EF4-FFF2-40B4-BE49-F238E27FC236}">
                <a16:creationId xmlns:a16="http://schemas.microsoft.com/office/drawing/2014/main" id="{2E1F27ED-BA06-247E-CD32-FC1D3CCA3EE0}"/>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FE2A60CF-4AF0-4BD0-D12A-E953A96A59C8}"/>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1" name="Billede 36">
            <a:extLst>
              <a:ext uri="{FF2B5EF4-FFF2-40B4-BE49-F238E27FC236}">
                <a16:creationId xmlns:a16="http://schemas.microsoft.com/office/drawing/2014/main" id="{478B2C41-797D-0EAE-C276-3E7CE60B9211}"/>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3490CB63-1617-02E5-914C-FEDE6DEFEBC1}"/>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639149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øjrebillede + tekst, blå">
    <p:bg>
      <p:bgPr>
        <a:solidFill>
          <a:srgbClr val="004F9B"/>
        </a:solidFill>
        <a:effectLst/>
      </p:bgPr>
    </p:bg>
    <p:spTree>
      <p:nvGrpSpPr>
        <p:cNvPr id="1" name=""/>
        <p:cNvGrpSpPr/>
        <p:nvPr/>
      </p:nvGrpSpPr>
      <p:grpSpPr>
        <a:xfrm>
          <a:off x="0" y="0"/>
          <a:ext cx="0" cy="0"/>
          <a:chOff x="0" y="0"/>
          <a:chExt cx="0" cy="0"/>
        </a:xfrm>
      </p:grpSpPr>
      <p:sp>
        <p:nvSpPr>
          <p:cNvPr id="3" name="Shape 39"/>
          <p:cNvSpPr>
            <a:spLocks noGrp="1"/>
          </p:cNvSpPr>
          <p:nvPr>
            <p:ph type="pic" sz="quarter" idx="13" hasCustomPrompt="1"/>
          </p:nvPr>
        </p:nvSpPr>
        <p:spPr>
          <a:xfrm>
            <a:off x="5586198" y="0"/>
            <a:ext cx="6605802" cy="6858000"/>
          </a:xfrm>
          <a:prstGeom prst="rect">
            <a:avLst/>
          </a:prstGeom>
          <a:solidFill>
            <a:schemeClr val="bg1">
              <a:lumMod val="95000"/>
            </a:schemeClr>
          </a:solidFill>
        </p:spPr>
        <p:txBody>
          <a:bodyPr lIns="91439" tIns="45719" rIns="91439" bIns="45719" anchor="t">
            <a:noAutofit/>
          </a:bodyPr>
          <a:lstStyle>
            <a:lvl1pPr marL="0" indent="0">
              <a:buFontTx/>
              <a:buNone/>
              <a:defRPr b="0" i="0" baseline="0">
                <a:latin typeface="Inter" panose="020B0502030000000004" pitchFamily="34" charset="0"/>
                <a:ea typeface="Inter" panose="020B0502030000000004" pitchFamily="34" charset="0"/>
              </a:defRPr>
            </a:lvl1pPr>
          </a:lstStyle>
          <a:p>
            <a:r>
              <a:rPr lang="da-DK" noProof="0" dirty="0"/>
              <a:t>Billede</a:t>
            </a:r>
          </a:p>
        </p:txBody>
      </p:sp>
      <p:sp>
        <p:nvSpPr>
          <p:cNvPr id="4" name="Pladsholder til tekst 2">
            <a:extLst>
              <a:ext uri="{FF2B5EF4-FFF2-40B4-BE49-F238E27FC236}">
                <a16:creationId xmlns:a16="http://schemas.microsoft.com/office/drawing/2014/main" id="{82BECF1A-E566-764A-8530-25CC511C9FD8}"/>
              </a:ext>
            </a:extLst>
          </p:cNvPr>
          <p:cNvSpPr>
            <a:spLocks noGrp="1"/>
          </p:cNvSpPr>
          <p:nvPr>
            <p:ph type="body" sz="quarter" idx="14" hasCustomPrompt="1"/>
          </p:nvPr>
        </p:nvSpPr>
        <p:spPr>
          <a:xfrm>
            <a:off x="550069" y="2731168"/>
            <a:ext cx="4448651" cy="3277747"/>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FFFFFF"/>
                </a:solidFill>
              </a:defRPr>
            </a:lvl2pPr>
            <a:lvl3pPr marL="635000" indent="0">
              <a:lnSpc>
                <a:spcPct val="100000"/>
              </a:lnSpc>
              <a:buFontTx/>
              <a:buNone/>
              <a:defRPr sz="1800">
                <a:solidFill>
                  <a:srgbClr val="FFFFFF"/>
                </a:solidFill>
              </a:defRPr>
            </a:lvl3pPr>
            <a:lvl4pPr marL="952500" indent="0">
              <a:lnSpc>
                <a:spcPct val="100000"/>
              </a:lnSpc>
              <a:buFontTx/>
              <a:buNone/>
              <a:defRPr sz="1800">
                <a:solidFill>
                  <a:srgbClr val="FFFFFF"/>
                </a:solidFill>
              </a:defRPr>
            </a:lvl4pPr>
            <a:lvl5pPr marL="1270000" indent="0">
              <a:lnSpc>
                <a:spcPct val="100000"/>
              </a:lnSpc>
              <a:buFontTx/>
              <a:buNone/>
              <a:defRPr sz="1800">
                <a:solidFill>
                  <a:srgbClr val="FFFFFF"/>
                </a:solidFill>
              </a:defRPr>
            </a:lvl5pPr>
          </a:lstStyle>
          <a:p>
            <a:pPr lvl="0"/>
            <a:r>
              <a:rPr lang="da-DK" noProof="0" dirty="0"/>
              <a:t>Tekst</a:t>
            </a:r>
          </a:p>
        </p:txBody>
      </p:sp>
      <p:sp>
        <p:nvSpPr>
          <p:cNvPr id="2" name="Titel 1"/>
          <p:cNvSpPr>
            <a:spLocks noGrp="1"/>
          </p:cNvSpPr>
          <p:nvPr>
            <p:ph type="title" hasCustomPrompt="1"/>
          </p:nvPr>
        </p:nvSpPr>
        <p:spPr>
          <a:xfrm>
            <a:off x="550069" y="411731"/>
            <a:ext cx="4448651" cy="2167397"/>
          </a:xfrm>
        </p:spPr>
        <p:txBody>
          <a:bodyPr/>
          <a:lstStyle>
            <a:lvl1pPr>
              <a:defRPr>
                <a:solidFill>
                  <a:schemeClr val="bg1"/>
                </a:solidFill>
              </a:defRPr>
            </a:lvl1pPr>
          </a:lstStyle>
          <a:p>
            <a:r>
              <a:rPr lang="da-DK" dirty="0"/>
              <a:t>Overskrift</a:t>
            </a:r>
          </a:p>
        </p:txBody>
      </p:sp>
      <p:sp>
        <p:nvSpPr>
          <p:cNvPr id="15"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6" name="Billede 25"/>
          <p:cNvPicPr>
            <a:picLocks noChangeAspect="1"/>
          </p:cNvPicPr>
          <p:nvPr/>
        </p:nvPicPr>
        <p:blipFill>
          <a:blip r:embed="rId2"/>
          <a:stretch>
            <a:fillRect/>
          </a:stretch>
        </p:blipFill>
        <p:spPr>
          <a:xfrm>
            <a:off x="-472805" y="246646"/>
            <a:ext cx="360000" cy="385115"/>
          </a:xfrm>
          <a:prstGeom prst="rect">
            <a:avLst/>
          </a:prstGeom>
        </p:spPr>
      </p:pic>
      <p:pic>
        <p:nvPicPr>
          <p:cNvPr id="17" name="Billede 36"/>
          <p:cNvPicPr>
            <a:picLocks noChangeAspect="1"/>
          </p:cNvPicPr>
          <p:nvPr/>
        </p:nvPicPr>
        <p:blipFill>
          <a:blip r:embed="rId3"/>
          <a:stretch>
            <a:fillRect/>
          </a:stretch>
        </p:blipFill>
        <p:spPr>
          <a:xfrm>
            <a:off x="-472805" y="1125489"/>
            <a:ext cx="360000" cy="343255"/>
          </a:xfrm>
          <a:prstGeom prst="rect">
            <a:avLst/>
          </a:prstGeom>
        </p:spPr>
      </p:pic>
      <p:pic>
        <p:nvPicPr>
          <p:cNvPr id="18" name="Billede 37"/>
          <p:cNvPicPr>
            <a:picLocks noChangeAspect="1"/>
          </p:cNvPicPr>
          <p:nvPr/>
        </p:nvPicPr>
        <p:blipFill>
          <a:blip r:embed="rId4"/>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3E54049E-89C3-4AED-500B-07A48696B152}"/>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8197943D-BD3F-5C0F-545A-334C188B12C6}"/>
              </a:ext>
            </a:extLst>
          </p:cNvPr>
          <p:cNvPicPr>
            <a:picLocks noChangeAspect="1"/>
          </p:cNvPicPr>
          <p:nvPr/>
        </p:nvPicPr>
        <p:blipFill>
          <a:blip r:embed="rId2"/>
          <a:stretch>
            <a:fillRect/>
          </a:stretch>
        </p:blipFill>
        <p:spPr>
          <a:xfrm>
            <a:off x="-472805" y="246646"/>
            <a:ext cx="360000" cy="385115"/>
          </a:xfrm>
          <a:prstGeom prst="rect">
            <a:avLst/>
          </a:prstGeom>
        </p:spPr>
      </p:pic>
      <p:pic>
        <p:nvPicPr>
          <p:cNvPr id="7" name="Billede 36">
            <a:extLst>
              <a:ext uri="{FF2B5EF4-FFF2-40B4-BE49-F238E27FC236}">
                <a16:creationId xmlns:a16="http://schemas.microsoft.com/office/drawing/2014/main" id="{070DE99C-EBBC-ABA2-9E2E-4F232CD8605D}"/>
              </a:ext>
            </a:extLst>
          </p:cNvPr>
          <p:cNvPicPr>
            <a:picLocks noChangeAspect="1"/>
          </p:cNvPicPr>
          <p:nvPr/>
        </p:nvPicPr>
        <p:blipFill>
          <a:blip r:embed="rId3"/>
          <a:stretch>
            <a:fillRect/>
          </a:stretch>
        </p:blipFill>
        <p:spPr>
          <a:xfrm>
            <a:off x="-472805" y="1125489"/>
            <a:ext cx="360000" cy="343255"/>
          </a:xfrm>
          <a:prstGeom prst="rect">
            <a:avLst/>
          </a:prstGeom>
        </p:spPr>
      </p:pic>
      <p:pic>
        <p:nvPicPr>
          <p:cNvPr id="8" name="Billede 37">
            <a:extLst>
              <a:ext uri="{FF2B5EF4-FFF2-40B4-BE49-F238E27FC236}">
                <a16:creationId xmlns:a16="http://schemas.microsoft.com/office/drawing/2014/main" id="{4DF71337-A0BA-EBE9-21EA-41AC31738958}"/>
              </a:ext>
            </a:extLst>
          </p:cNvPr>
          <p:cNvPicPr>
            <a:picLocks noChangeAspect="1"/>
          </p:cNvPicPr>
          <p:nvPr/>
        </p:nvPicPr>
        <p:blipFill>
          <a:blip r:embed="rId4"/>
          <a:stretch>
            <a:fillRect/>
          </a:stretch>
        </p:blipFill>
        <p:spPr>
          <a:xfrm>
            <a:off x="-472805" y="1893415"/>
            <a:ext cx="360000" cy="369231"/>
          </a:xfrm>
          <a:prstGeom prst="rect">
            <a:avLst/>
          </a:prstGeom>
        </p:spPr>
      </p:pic>
      <p:sp>
        <p:nvSpPr>
          <p:cNvPr id="9" name="Text Box 48">
            <a:extLst>
              <a:ext uri="{FF2B5EF4-FFF2-40B4-BE49-F238E27FC236}">
                <a16:creationId xmlns:a16="http://schemas.microsoft.com/office/drawing/2014/main" id="{FB8E2AB2-2470-F90B-BF9A-2ECB83E1827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9247E966-D2FA-534B-320C-C85A9AEDE56F}"/>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1" name="Billede 36">
            <a:extLst>
              <a:ext uri="{FF2B5EF4-FFF2-40B4-BE49-F238E27FC236}">
                <a16:creationId xmlns:a16="http://schemas.microsoft.com/office/drawing/2014/main" id="{0800E180-03BE-BC5D-1004-C71BE3A4C378}"/>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589397B3-8D7E-42A4-77F4-D18DEC26C3EE}"/>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013307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tort logo og tekst">
    <p:spTree>
      <p:nvGrpSpPr>
        <p:cNvPr id="1" name=""/>
        <p:cNvGrpSpPr/>
        <p:nvPr/>
      </p:nvGrpSpPr>
      <p:grpSpPr>
        <a:xfrm>
          <a:off x="0" y="0"/>
          <a:ext cx="0" cy="0"/>
          <a:chOff x="0" y="0"/>
          <a:chExt cx="0" cy="0"/>
        </a:xfrm>
      </p:grpSpPr>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2"/>
          <a:stretch>
            <a:fillRect/>
          </a:stretch>
        </p:blipFill>
        <p:spPr>
          <a:xfrm>
            <a:off x="686298" y="1561008"/>
            <a:ext cx="831850" cy="635000"/>
          </a:xfrm>
          <a:prstGeom prst="rect">
            <a:avLst/>
          </a:prstGeom>
        </p:spPr>
      </p:pic>
      <p:sp>
        <p:nvSpPr>
          <p:cNvPr id="11" name="Pladsholder til tekst 2">
            <a:extLst>
              <a:ext uri="{FF2B5EF4-FFF2-40B4-BE49-F238E27FC236}">
                <a16:creationId xmlns:a16="http://schemas.microsoft.com/office/drawing/2014/main" id="{77B2E16E-59F3-5048-9CC5-40F4F2A301CB}"/>
              </a:ext>
            </a:extLst>
          </p:cNvPr>
          <p:cNvSpPr>
            <a:spLocks noGrp="1"/>
          </p:cNvSpPr>
          <p:nvPr>
            <p:ph type="body" sz="quarter" idx="14" hasCustomPrompt="1"/>
          </p:nvPr>
        </p:nvSpPr>
        <p:spPr>
          <a:xfrm>
            <a:off x="6041322" y="2997868"/>
            <a:ext cx="5121359" cy="3161632"/>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noProof="0" dirty="0"/>
              <a:t>Tekst</a:t>
            </a:r>
          </a:p>
        </p:txBody>
      </p:sp>
      <p:sp>
        <p:nvSpPr>
          <p:cNvPr id="2" name="Rektangel 1">
            <a:extLst>
              <a:ext uri="{FF2B5EF4-FFF2-40B4-BE49-F238E27FC236}">
                <a16:creationId xmlns:a16="http://schemas.microsoft.com/office/drawing/2014/main" id="{E0FC86AB-13ED-6F47-A81A-66B763240835}"/>
              </a:ext>
            </a:extLst>
          </p:cNvPr>
          <p:cNvSpPr/>
          <p:nvPr/>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13" name="Grafik 12">
            <a:extLst>
              <a:ext uri="{FF2B5EF4-FFF2-40B4-BE49-F238E27FC236}">
                <a16:creationId xmlns:a16="http://schemas.microsoft.com/office/drawing/2014/main" id="{AC1E835C-5B79-FF45-B9AF-CC1A66264E1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782" y="1975574"/>
            <a:ext cx="4242433" cy="2906852"/>
          </a:xfrm>
          <a:prstGeom prst="rect">
            <a:avLst/>
          </a:prstGeom>
        </p:spPr>
      </p:pic>
      <p:pic>
        <p:nvPicPr>
          <p:cNvPr id="7" name="Billede 6">
            <a:extLst>
              <a:ext uri="{FF2B5EF4-FFF2-40B4-BE49-F238E27FC236}">
                <a16:creationId xmlns:a16="http://schemas.microsoft.com/office/drawing/2014/main" id="{88D5ADAD-A202-4F0C-A0A3-37D4E35BBF9C}"/>
              </a:ext>
            </a:extLst>
          </p:cNvPr>
          <p:cNvPicPr>
            <a:picLocks noChangeAspect="1"/>
          </p:cNvPicPr>
          <p:nvPr/>
        </p:nvPicPr>
        <p:blipFill>
          <a:blip r:embed="rId2"/>
          <a:stretch>
            <a:fillRect/>
          </a:stretch>
        </p:blipFill>
        <p:spPr>
          <a:xfrm>
            <a:off x="686298" y="1561008"/>
            <a:ext cx="831850" cy="635000"/>
          </a:xfrm>
          <a:prstGeom prst="rect">
            <a:avLst/>
          </a:prstGeom>
        </p:spPr>
      </p:pic>
      <p:sp>
        <p:nvSpPr>
          <p:cNvPr id="8" name="Rektangel 7">
            <a:extLst>
              <a:ext uri="{FF2B5EF4-FFF2-40B4-BE49-F238E27FC236}">
                <a16:creationId xmlns:a16="http://schemas.microsoft.com/office/drawing/2014/main" id="{326FD02F-0434-4F13-845C-4D8E05DA4DCC}"/>
              </a:ext>
            </a:extLst>
          </p:cNvPr>
          <p:cNvSpPr/>
          <p:nvPr/>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9" name="Grafik 8">
            <a:extLst>
              <a:ext uri="{FF2B5EF4-FFF2-40B4-BE49-F238E27FC236}">
                <a16:creationId xmlns:a16="http://schemas.microsoft.com/office/drawing/2014/main" id="{DC3839F3-3666-4DCB-91DB-814EE65BFCEF}"/>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782" y="1975574"/>
            <a:ext cx="4242433" cy="2906852"/>
          </a:xfrm>
          <a:prstGeom prst="rect">
            <a:avLst/>
          </a:prstGeom>
        </p:spPr>
      </p:pic>
      <p:sp>
        <p:nvSpPr>
          <p:cNvPr id="3" name="Titel 2"/>
          <p:cNvSpPr>
            <a:spLocks noGrp="1"/>
          </p:cNvSpPr>
          <p:nvPr>
            <p:ph type="title" hasCustomPrompt="1"/>
          </p:nvPr>
        </p:nvSpPr>
        <p:spPr>
          <a:xfrm>
            <a:off x="6041322" y="530076"/>
            <a:ext cx="5121360" cy="2167397"/>
          </a:xfrm>
        </p:spPr>
        <p:txBody>
          <a:bodyPr/>
          <a:lstStyle>
            <a:lvl1pPr>
              <a:defRPr/>
            </a:lvl1pPr>
          </a:lstStyle>
          <a:p>
            <a:r>
              <a:rPr lang="da-DK" dirty="0"/>
              <a:t>Overskrift</a:t>
            </a:r>
          </a:p>
        </p:txBody>
      </p:sp>
      <p:pic>
        <p:nvPicPr>
          <p:cNvPr id="4" name="Billede 3">
            <a:extLst>
              <a:ext uri="{FF2B5EF4-FFF2-40B4-BE49-F238E27FC236}">
                <a16:creationId xmlns:a16="http://schemas.microsoft.com/office/drawing/2014/main" id="{B50C035F-FB0D-661E-E9DA-A9396157B725}"/>
              </a:ext>
            </a:extLst>
          </p:cNvPr>
          <p:cNvPicPr>
            <a:picLocks noChangeAspect="1"/>
          </p:cNvPicPr>
          <p:nvPr/>
        </p:nvPicPr>
        <p:blipFill>
          <a:blip r:embed="rId2"/>
          <a:stretch>
            <a:fillRect/>
          </a:stretch>
        </p:blipFill>
        <p:spPr>
          <a:xfrm>
            <a:off x="686298" y="1561008"/>
            <a:ext cx="831850" cy="635000"/>
          </a:xfrm>
          <a:prstGeom prst="rect">
            <a:avLst/>
          </a:prstGeom>
        </p:spPr>
      </p:pic>
      <p:sp>
        <p:nvSpPr>
          <p:cNvPr id="5" name="Rektangel 4">
            <a:extLst>
              <a:ext uri="{FF2B5EF4-FFF2-40B4-BE49-F238E27FC236}">
                <a16:creationId xmlns:a16="http://schemas.microsoft.com/office/drawing/2014/main" id="{637FF409-B2DF-0988-3CDC-1D9D56F6B2D6}"/>
              </a:ext>
            </a:extLst>
          </p:cNvPr>
          <p:cNvSpPr/>
          <p:nvPr/>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10" name="Grafik 9">
            <a:extLst>
              <a:ext uri="{FF2B5EF4-FFF2-40B4-BE49-F238E27FC236}">
                <a16:creationId xmlns:a16="http://schemas.microsoft.com/office/drawing/2014/main" id="{24AA1DEB-F5BA-B5E5-4EC8-EB7C5FC85C6C}"/>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782" y="1975574"/>
            <a:ext cx="4242433" cy="2906852"/>
          </a:xfrm>
          <a:prstGeom prst="rect">
            <a:avLst/>
          </a:prstGeom>
        </p:spPr>
      </p:pic>
      <p:pic>
        <p:nvPicPr>
          <p:cNvPr id="12" name="Billede 11">
            <a:extLst>
              <a:ext uri="{FF2B5EF4-FFF2-40B4-BE49-F238E27FC236}">
                <a16:creationId xmlns:a16="http://schemas.microsoft.com/office/drawing/2014/main" id="{4E019390-CF55-F1F0-2E77-08D559D47182}"/>
              </a:ext>
            </a:extLst>
          </p:cNvPr>
          <p:cNvPicPr>
            <a:picLocks noChangeAspect="1"/>
          </p:cNvPicPr>
          <p:nvPr userDrawn="1"/>
        </p:nvPicPr>
        <p:blipFill>
          <a:blip r:embed="rId2"/>
          <a:stretch>
            <a:fillRect/>
          </a:stretch>
        </p:blipFill>
        <p:spPr>
          <a:xfrm>
            <a:off x="686298" y="1561008"/>
            <a:ext cx="831850" cy="635000"/>
          </a:xfrm>
          <a:prstGeom prst="rect">
            <a:avLst/>
          </a:prstGeom>
        </p:spPr>
      </p:pic>
      <p:sp>
        <p:nvSpPr>
          <p:cNvPr id="14" name="Rektangel 13">
            <a:extLst>
              <a:ext uri="{FF2B5EF4-FFF2-40B4-BE49-F238E27FC236}">
                <a16:creationId xmlns:a16="http://schemas.microsoft.com/office/drawing/2014/main" id="{EA4F9AE3-0B19-0EDA-F424-15CCC2B9C99C}"/>
              </a:ext>
            </a:extLst>
          </p:cNvPr>
          <p:cNvSpPr/>
          <p:nvPr userDrawn="1"/>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15" name="Grafik 14">
            <a:extLst>
              <a:ext uri="{FF2B5EF4-FFF2-40B4-BE49-F238E27FC236}">
                <a16:creationId xmlns:a16="http://schemas.microsoft.com/office/drawing/2014/main" id="{6365FBF5-5004-12CB-718A-D5951B1A9CF9}"/>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782" y="1975574"/>
            <a:ext cx="4242433" cy="2906852"/>
          </a:xfrm>
          <a:prstGeom prst="rect">
            <a:avLst/>
          </a:prstGeom>
        </p:spPr>
      </p:pic>
    </p:spTree>
    <p:extLst>
      <p:ext uri="{BB962C8B-B14F-4D97-AF65-F5344CB8AC3E}">
        <p14:creationId xmlns:p14="http://schemas.microsoft.com/office/powerpoint/2010/main" val="1887107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 tal/fakta">
    <p:spTree>
      <p:nvGrpSpPr>
        <p:cNvPr id="1" name=""/>
        <p:cNvGrpSpPr/>
        <p:nvPr/>
      </p:nvGrpSpPr>
      <p:grpSpPr>
        <a:xfrm>
          <a:off x="0" y="0"/>
          <a:ext cx="0" cy="0"/>
          <a:chOff x="0" y="0"/>
          <a:chExt cx="0" cy="0"/>
        </a:xfrm>
      </p:grpSpPr>
      <p:sp>
        <p:nvSpPr>
          <p:cNvPr id="7" name="Pladsholder til tekst 7">
            <a:extLst>
              <a:ext uri="{FF2B5EF4-FFF2-40B4-BE49-F238E27FC236}">
                <a16:creationId xmlns:a16="http://schemas.microsoft.com/office/drawing/2014/main" id="{EE213B68-C58B-8F4C-82A2-9DFD24642EB1}"/>
              </a:ext>
            </a:extLst>
          </p:cNvPr>
          <p:cNvSpPr>
            <a:spLocks noGrp="1"/>
          </p:cNvSpPr>
          <p:nvPr>
            <p:ph type="body" sz="quarter" idx="16" hasCustomPrompt="1"/>
          </p:nvPr>
        </p:nvSpPr>
        <p:spPr>
          <a:xfrm>
            <a:off x="832598" y="2775954"/>
            <a:ext cx="3260431" cy="983915"/>
          </a:xfrm>
        </p:spPr>
        <p:txBody>
          <a:bodyPr anchor="t">
            <a:noAutofit/>
          </a:bodyPr>
          <a:lstStyle>
            <a:lvl1pPr marL="0" indent="0">
              <a:lnSpc>
                <a:spcPct val="100000"/>
              </a:lnSpc>
              <a:buNone/>
              <a:defRPr sz="6000" b="1" spc="-150">
                <a:solidFill>
                  <a:srgbClr val="BF1D30"/>
                </a:solidFill>
              </a:defRPr>
            </a:lvl1pPr>
            <a:lvl2pPr marL="317500" indent="0">
              <a:buNone/>
              <a:defRPr sz="2300" b="1"/>
            </a:lvl2pPr>
            <a:lvl3pPr marL="635000" indent="0">
              <a:buNone/>
              <a:defRPr sz="2300" b="1"/>
            </a:lvl3pPr>
            <a:lvl4pPr marL="952500" indent="0">
              <a:buNone/>
              <a:defRPr sz="2300" b="1"/>
            </a:lvl4pPr>
            <a:lvl5pPr marL="1270000" indent="0">
              <a:buNone/>
              <a:defRPr sz="2300" b="1"/>
            </a:lvl5pPr>
          </a:lstStyle>
          <a:p>
            <a:pPr lvl="0"/>
            <a:r>
              <a:rPr lang="da-DK" noProof="0" dirty="0"/>
              <a:t>Tal</a:t>
            </a:r>
          </a:p>
        </p:txBody>
      </p:sp>
      <p:sp>
        <p:nvSpPr>
          <p:cNvPr id="8" name="Pladsholder til tekst 7">
            <a:extLst>
              <a:ext uri="{FF2B5EF4-FFF2-40B4-BE49-F238E27FC236}">
                <a16:creationId xmlns:a16="http://schemas.microsoft.com/office/drawing/2014/main" id="{741B2397-4A26-3B43-9940-FAB3D25C5D5F}"/>
              </a:ext>
            </a:extLst>
          </p:cNvPr>
          <p:cNvSpPr>
            <a:spLocks noGrp="1"/>
          </p:cNvSpPr>
          <p:nvPr>
            <p:ph type="body" sz="quarter" idx="17" hasCustomPrompt="1"/>
          </p:nvPr>
        </p:nvSpPr>
        <p:spPr>
          <a:xfrm>
            <a:off x="4664656" y="2804696"/>
            <a:ext cx="3260431" cy="955174"/>
          </a:xfrm>
        </p:spPr>
        <p:txBody>
          <a:bodyPr anchor="t">
            <a:noAutofit/>
          </a:bodyPr>
          <a:lstStyle>
            <a:lvl1pPr marL="0" indent="0">
              <a:lnSpc>
                <a:spcPct val="100000"/>
              </a:lnSpc>
              <a:buNone/>
              <a:defRPr sz="6000" b="1" spc="-150">
                <a:solidFill>
                  <a:srgbClr val="BF1D30"/>
                </a:solidFill>
              </a:defRPr>
            </a:lvl1pPr>
            <a:lvl2pPr marL="317500" indent="0">
              <a:buNone/>
              <a:defRPr sz="2300" b="1"/>
            </a:lvl2pPr>
            <a:lvl3pPr marL="635000" indent="0">
              <a:buNone/>
              <a:defRPr sz="2300" b="1"/>
            </a:lvl3pPr>
            <a:lvl4pPr marL="952500" indent="0">
              <a:buNone/>
              <a:defRPr sz="2300" b="1"/>
            </a:lvl4pPr>
            <a:lvl5pPr marL="1270000" indent="0">
              <a:buNone/>
              <a:defRPr sz="2300" b="1"/>
            </a:lvl5pPr>
          </a:lstStyle>
          <a:p>
            <a:pPr lvl="0"/>
            <a:r>
              <a:rPr lang="da-DK" noProof="0"/>
              <a:t>Tal</a:t>
            </a:r>
          </a:p>
        </p:txBody>
      </p:sp>
      <p:sp>
        <p:nvSpPr>
          <p:cNvPr id="9" name="Pladsholder til tekst 7">
            <a:extLst>
              <a:ext uri="{FF2B5EF4-FFF2-40B4-BE49-F238E27FC236}">
                <a16:creationId xmlns:a16="http://schemas.microsoft.com/office/drawing/2014/main" id="{90FA035B-1B1D-FE4C-983D-E17E5178C249}"/>
              </a:ext>
            </a:extLst>
          </p:cNvPr>
          <p:cNvSpPr>
            <a:spLocks noGrp="1"/>
          </p:cNvSpPr>
          <p:nvPr>
            <p:ph type="body" sz="quarter" idx="18" hasCustomPrompt="1"/>
          </p:nvPr>
        </p:nvSpPr>
        <p:spPr>
          <a:xfrm>
            <a:off x="8544839" y="2775953"/>
            <a:ext cx="3260431" cy="983916"/>
          </a:xfrm>
        </p:spPr>
        <p:txBody>
          <a:bodyPr anchor="t">
            <a:noAutofit/>
          </a:bodyPr>
          <a:lstStyle>
            <a:lvl1pPr marL="0" indent="0">
              <a:lnSpc>
                <a:spcPct val="100000"/>
              </a:lnSpc>
              <a:buNone/>
              <a:defRPr sz="6000" b="1" spc="-150">
                <a:solidFill>
                  <a:srgbClr val="BF1D30"/>
                </a:solidFill>
              </a:defRPr>
            </a:lvl1pPr>
            <a:lvl2pPr marL="317500" indent="0">
              <a:buNone/>
              <a:defRPr sz="2300" b="1"/>
            </a:lvl2pPr>
            <a:lvl3pPr marL="635000" indent="0">
              <a:buNone/>
              <a:defRPr sz="2300" b="1"/>
            </a:lvl3pPr>
            <a:lvl4pPr marL="952500" indent="0">
              <a:buNone/>
              <a:defRPr sz="2300" b="1"/>
            </a:lvl4pPr>
            <a:lvl5pPr marL="1270000" indent="0">
              <a:buNone/>
              <a:defRPr sz="2300" b="1"/>
            </a:lvl5pPr>
          </a:lstStyle>
          <a:p>
            <a:pPr lvl="0"/>
            <a:r>
              <a:rPr lang="da-DK" noProof="0"/>
              <a:t>Tal</a:t>
            </a:r>
          </a:p>
        </p:txBody>
      </p:sp>
      <p:sp>
        <p:nvSpPr>
          <p:cNvPr id="10" name="Pladsholder til tekst 2">
            <a:extLst>
              <a:ext uri="{FF2B5EF4-FFF2-40B4-BE49-F238E27FC236}">
                <a16:creationId xmlns:a16="http://schemas.microsoft.com/office/drawing/2014/main" id="{C5A31D1E-1397-A742-925B-9594E1168C94}"/>
              </a:ext>
            </a:extLst>
          </p:cNvPr>
          <p:cNvSpPr>
            <a:spLocks noGrp="1"/>
          </p:cNvSpPr>
          <p:nvPr>
            <p:ph type="body" sz="quarter" idx="14" hasCustomPrompt="1"/>
          </p:nvPr>
        </p:nvSpPr>
        <p:spPr>
          <a:xfrm>
            <a:off x="832598" y="3862136"/>
            <a:ext cx="2692655" cy="1517316"/>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buFontTx/>
              <a:buNone/>
              <a:defRPr sz="1000"/>
            </a:lvl3pPr>
            <a:lvl4pPr marL="952500" indent="0">
              <a:buFontTx/>
              <a:buNone/>
              <a:defRPr sz="1000"/>
            </a:lvl4pPr>
            <a:lvl5pPr marL="1270000" indent="0">
              <a:buFontTx/>
              <a:buNone/>
              <a:defRPr sz="1000"/>
            </a:lvl5pPr>
          </a:lstStyle>
          <a:p>
            <a:pPr lvl="0"/>
            <a:r>
              <a:rPr lang="da-DK" noProof="0" dirty="0"/>
              <a:t>Tekst</a:t>
            </a:r>
          </a:p>
        </p:txBody>
      </p:sp>
      <p:sp>
        <p:nvSpPr>
          <p:cNvPr id="11" name="Pladsholder til tekst 2">
            <a:extLst>
              <a:ext uri="{FF2B5EF4-FFF2-40B4-BE49-F238E27FC236}">
                <a16:creationId xmlns:a16="http://schemas.microsoft.com/office/drawing/2014/main" id="{39CF3494-CFDB-9A4C-AA65-419FFD80179F}"/>
              </a:ext>
            </a:extLst>
          </p:cNvPr>
          <p:cNvSpPr>
            <a:spLocks noGrp="1"/>
          </p:cNvSpPr>
          <p:nvPr>
            <p:ph type="body" sz="quarter" idx="19" hasCustomPrompt="1"/>
          </p:nvPr>
        </p:nvSpPr>
        <p:spPr>
          <a:xfrm>
            <a:off x="4664656" y="3862136"/>
            <a:ext cx="2692655" cy="1517316"/>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buFontTx/>
              <a:buNone/>
              <a:defRPr sz="1000"/>
            </a:lvl3pPr>
            <a:lvl4pPr marL="952500" indent="0">
              <a:buFontTx/>
              <a:buNone/>
              <a:defRPr sz="1000"/>
            </a:lvl4pPr>
            <a:lvl5pPr marL="1270000" indent="0">
              <a:buFontTx/>
              <a:buNone/>
              <a:defRPr sz="1000"/>
            </a:lvl5pPr>
          </a:lstStyle>
          <a:p>
            <a:pPr lvl="0"/>
            <a:r>
              <a:rPr lang="da-DK" noProof="0" dirty="0"/>
              <a:t>Tekst</a:t>
            </a:r>
          </a:p>
        </p:txBody>
      </p:sp>
      <p:sp>
        <p:nvSpPr>
          <p:cNvPr id="12" name="Pladsholder til tekst 2">
            <a:extLst>
              <a:ext uri="{FF2B5EF4-FFF2-40B4-BE49-F238E27FC236}">
                <a16:creationId xmlns:a16="http://schemas.microsoft.com/office/drawing/2014/main" id="{00DE92BF-5DE6-9A42-B001-5C17881AD8D4}"/>
              </a:ext>
            </a:extLst>
          </p:cNvPr>
          <p:cNvSpPr>
            <a:spLocks noGrp="1"/>
          </p:cNvSpPr>
          <p:nvPr>
            <p:ph type="body" sz="quarter" idx="20" hasCustomPrompt="1"/>
          </p:nvPr>
        </p:nvSpPr>
        <p:spPr>
          <a:xfrm>
            <a:off x="8544840" y="3862136"/>
            <a:ext cx="2692655" cy="1517316"/>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buFontTx/>
              <a:buNone/>
              <a:defRPr sz="1000"/>
            </a:lvl3pPr>
            <a:lvl4pPr marL="952500" indent="0">
              <a:buFontTx/>
              <a:buNone/>
              <a:defRPr sz="1000"/>
            </a:lvl4pPr>
            <a:lvl5pPr marL="1270000" indent="0">
              <a:buFontTx/>
              <a:buNone/>
              <a:defRPr sz="1000"/>
            </a:lvl5pPr>
          </a:lstStyle>
          <a:p>
            <a:pPr lvl="0"/>
            <a:r>
              <a:rPr lang="da-DK" noProof="0" dirty="0"/>
              <a:t>Tekst</a:t>
            </a:r>
          </a:p>
        </p:txBody>
      </p:sp>
      <p:pic>
        <p:nvPicPr>
          <p:cNvPr id="15" name="Grafik 14">
            <a:extLst>
              <a:ext uri="{FF2B5EF4-FFF2-40B4-BE49-F238E27FC236}">
                <a16:creationId xmlns:a16="http://schemas.microsoft.com/office/drawing/2014/main" id="{E5ED8AFA-07B8-8249-AEB5-07DDF2E0DDFD}"/>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832598" y="746592"/>
            <a:ext cx="10404897" cy="1507030"/>
          </a:xfrm>
        </p:spPr>
        <p:txBody>
          <a:bodyPr/>
          <a:lstStyle>
            <a:lvl1pPr>
              <a:defRPr/>
            </a:lvl1pPr>
          </a:lstStyle>
          <a:p>
            <a:r>
              <a:rPr lang="da-DK" dirty="0"/>
              <a:t>Overskrift</a:t>
            </a:r>
          </a:p>
        </p:txBody>
      </p:sp>
      <p:pic>
        <p:nvPicPr>
          <p:cNvPr id="3" name="Grafik 2">
            <a:extLst>
              <a:ext uri="{FF2B5EF4-FFF2-40B4-BE49-F238E27FC236}">
                <a16:creationId xmlns:a16="http://schemas.microsoft.com/office/drawing/2014/main" id="{D1379D6E-AE22-6724-9522-8897403676E1}"/>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860061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Citat og tekst, hvid">
    <p:spTree>
      <p:nvGrpSpPr>
        <p:cNvPr id="1" name=""/>
        <p:cNvGrpSpPr/>
        <p:nvPr/>
      </p:nvGrpSpPr>
      <p:grpSpPr>
        <a:xfrm>
          <a:off x="0" y="0"/>
          <a:ext cx="0" cy="0"/>
          <a:chOff x="0" y="0"/>
          <a:chExt cx="0" cy="0"/>
        </a:xfrm>
      </p:grpSpPr>
      <p:pic>
        <p:nvPicPr>
          <p:cNvPr id="5" name="Billede 4">
            <a:extLst>
              <a:ext uri="{FF2B5EF4-FFF2-40B4-BE49-F238E27FC236}">
                <a16:creationId xmlns:a16="http://schemas.microsoft.com/office/drawing/2014/main" id="{8B12C65F-DFF7-A34C-A544-6951E74CEC9A}"/>
              </a:ext>
            </a:extLst>
          </p:cNvPr>
          <p:cNvPicPr>
            <a:picLocks noChangeAspect="1"/>
          </p:cNvPicPr>
          <p:nvPr/>
        </p:nvPicPr>
        <p:blipFill>
          <a:blip r:embed="rId2"/>
          <a:stretch>
            <a:fillRect/>
          </a:stretch>
        </p:blipFill>
        <p:spPr>
          <a:xfrm>
            <a:off x="6967320" y="1018083"/>
            <a:ext cx="773696" cy="590608"/>
          </a:xfrm>
          <a:prstGeom prst="rect">
            <a:avLst/>
          </a:prstGeom>
        </p:spPr>
      </p:pic>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3"/>
          <a:stretch>
            <a:fillRect/>
          </a:stretch>
        </p:blipFill>
        <p:spPr>
          <a:xfrm>
            <a:off x="686298" y="1561008"/>
            <a:ext cx="831850" cy="635000"/>
          </a:xfrm>
          <a:prstGeom prst="rect">
            <a:avLst/>
          </a:prstGeom>
        </p:spPr>
      </p:pic>
      <p:sp>
        <p:nvSpPr>
          <p:cNvPr id="14" name="Pladsholder til tekst 9">
            <a:extLst>
              <a:ext uri="{FF2B5EF4-FFF2-40B4-BE49-F238E27FC236}">
                <a16:creationId xmlns:a16="http://schemas.microsoft.com/office/drawing/2014/main" id="{1955B6B8-6351-CA4D-99A6-041DE82D86B8}"/>
              </a:ext>
            </a:extLst>
          </p:cNvPr>
          <p:cNvSpPr>
            <a:spLocks noGrp="1"/>
          </p:cNvSpPr>
          <p:nvPr>
            <p:ph type="body" sz="quarter" idx="11" hasCustomPrompt="1"/>
          </p:nvPr>
        </p:nvSpPr>
        <p:spPr>
          <a:xfrm>
            <a:off x="7504671" y="2007443"/>
            <a:ext cx="4096544" cy="3037681"/>
          </a:xfrm>
        </p:spPr>
        <p:txBody>
          <a:bodyPr anchor="ctr">
            <a:noAutofit/>
          </a:bodyPr>
          <a:lstStyle>
            <a:lvl1pPr marL="0" indent="0">
              <a:lnSpc>
                <a:spcPct val="100000"/>
              </a:lnSpc>
              <a:buNone/>
              <a:defRPr sz="1800" i="1">
                <a:solidFill>
                  <a:schemeClr val="tx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bg1"/>
                </a:solidFill>
              </a:defRPr>
            </a:lvl4pPr>
            <a:lvl5pPr marL="1270000" indent="0">
              <a:lnSpc>
                <a:spcPct val="100000"/>
              </a:lnSpc>
              <a:buNone/>
              <a:defRPr sz="1800" i="1">
                <a:solidFill>
                  <a:schemeClr val="bg1"/>
                </a:solidFill>
              </a:defRPr>
            </a:lvl5pPr>
          </a:lstStyle>
          <a:p>
            <a:pPr lvl="0"/>
            <a:r>
              <a:rPr lang="da-DK" dirty="0"/>
              <a:t>Tekst</a:t>
            </a:r>
          </a:p>
        </p:txBody>
      </p:sp>
      <p:sp>
        <p:nvSpPr>
          <p:cNvPr id="16" name="Pladsholder til tekst 9">
            <a:extLst>
              <a:ext uri="{FF2B5EF4-FFF2-40B4-BE49-F238E27FC236}">
                <a16:creationId xmlns:a16="http://schemas.microsoft.com/office/drawing/2014/main" id="{E62AFFDE-48D9-2A4D-B496-F373C1FEE061}"/>
              </a:ext>
            </a:extLst>
          </p:cNvPr>
          <p:cNvSpPr>
            <a:spLocks noGrp="1"/>
          </p:cNvSpPr>
          <p:nvPr>
            <p:ph type="body" sz="quarter" idx="13" hasCustomPrompt="1"/>
          </p:nvPr>
        </p:nvSpPr>
        <p:spPr>
          <a:xfrm>
            <a:off x="8326717" y="5045124"/>
            <a:ext cx="3274498" cy="694511"/>
          </a:xfrm>
        </p:spPr>
        <p:txBody>
          <a:bodyPr anchor="t">
            <a:noAutofit/>
          </a:bodyPr>
          <a:lstStyle>
            <a:lvl1pPr marL="0" indent="0" algn="r">
              <a:lnSpc>
                <a:spcPct val="100000"/>
              </a:lnSpc>
              <a:buNone/>
              <a:defRPr sz="1200" i="0" spc="0">
                <a:solidFill>
                  <a:schemeClr val="tx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da-DK" dirty="0"/>
              <a:t>Tekst</a:t>
            </a:r>
          </a:p>
        </p:txBody>
      </p:sp>
      <p:sp>
        <p:nvSpPr>
          <p:cNvPr id="11" name="Pladsholder til tekst 2">
            <a:extLst>
              <a:ext uri="{FF2B5EF4-FFF2-40B4-BE49-F238E27FC236}">
                <a16:creationId xmlns:a16="http://schemas.microsoft.com/office/drawing/2014/main" id="{77B2E16E-59F3-5048-9CC5-40F4F2A301CB}"/>
              </a:ext>
            </a:extLst>
          </p:cNvPr>
          <p:cNvSpPr>
            <a:spLocks noGrp="1"/>
          </p:cNvSpPr>
          <p:nvPr>
            <p:ph type="body" sz="quarter" idx="14" hasCustomPrompt="1"/>
          </p:nvPr>
        </p:nvSpPr>
        <p:spPr>
          <a:xfrm>
            <a:off x="686299" y="2997868"/>
            <a:ext cx="5121359" cy="3161632"/>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17" name="Grafik 16">
            <a:extLst>
              <a:ext uri="{FF2B5EF4-FFF2-40B4-BE49-F238E27FC236}">
                <a16:creationId xmlns:a16="http://schemas.microsoft.com/office/drawing/2014/main" id="{2645C317-1370-E445-AFAA-9E7F198801FC}"/>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94319" y="5936036"/>
            <a:ext cx="1078582" cy="739028"/>
          </a:xfrm>
          <a:prstGeom prst="rect">
            <a:avLst/>
          </a:prstGeom>
        </p:spPr>
      </p:pic>
      <p:pic>
        <p:nvPicPr>
          <p:cNvPr id="9" name="Billede 8">
            <a:extLst>
              <a:ext uri="{FF2B5EF4-FFF2-40B4-BE49-F238E27FC236}">
                <a16:creationId xmlns:a16="http://schemas.microsoft.com/office/drawing/2014/main" id="{A601C22B-39EF-443A-A28D-19593B16A970}"/>
              </a:ext>
            </a:extLst>
          </p:cNvPr>
          <p:cNvPicPr>
            <a:picLocks noChangeAspect="1"/>
          </p:cNvPicPr>
          <p:nvPr/>
        </p:nvPicPr>
        <p:blipFill>
          <a:blip r:embed="rId2"/>
          <a:stretch>
            <a:fillRect/>
          </a:stretch>
        </p:blipFill>
        <p:spPr>
          <a:xfrm>
            <a:off x="6967320" y="1018083"/>
            <a:ext cx="773696" cy="590608"/>
          </a:xfrm>
          <a:prstGeom prst="rect">
            <a:avLst/>
          </a:prstGeom>
        </p:spPr>
      </p:pic>
      <p:sp>
        <p:nvSpPr>
          <p:cNvPr id="2" name="Titel 1"/>
          <p:cNvSpPr>
            <a:spLocks noGrp="1"/>
          </p:cNvSpPr>
          <p:nvPr>
            <p:ph type="title" hasCustomPrompt="1"/>
          </p:nvPr>
        </p:nvSpPr>
        <p:spPr>
          <a:xfrm>
            <a:off x="686299" y="680293"/>
            <a:ext cx="5121359" cy="2185604"/>
          </a:xfrm>
        </p:spPr>
        <p:txBody>
          <a:bodyPr/>
          <a:lstStyle>
            <a:lvl1pPr>
              <a:defRPr/>
            </a:lvl1pPr>
          </a:lstStyle>
          <a:p>
            <a:r>
              <a:rPr lang="da-DK" dirty="0"/>
              <a:t>Overskrift</a:t>
            </a:r>
          </a:p>
        </p:txBody>
      </p:sp>
      <p:pic>
        <p:nvPicPr>
          <p:cNvPr id="3" name="Billede 2">
            <a:extLst>
              <a:ext uri="{FF2B5EF4-FFF2-40B4-BE49-F238E27FC236}">
                <a16:creationId xmlns:a16="http://schemas.microsoft.com/office/drawing/2014/main" id="{3208EA9F-8823-486E-5881-D9942222E351}"/>
              </a:ext>
            </a:extLst>
          </p:cNvPr>
          <p:cNvPicPr>
            <a:picLocks noChangeAspect="1"/>
          </p:cNvPicPr>
          <p:nvPr/>
        </p:nvPicPr>
        <p:blipFill>
          <a:blip r:embed="rId2"/>
          <a:stretch>
            <a:fillRect/>
          </a:stretch>
        </p:blipFill>
        <p:spPr>
          <a:xfrm>
            <a:off x="6967320" y="1018083"/>
            <a:ext cx="773696" cy="590608"/>
          </a:xfrm>
          <a:prstGeom prst="rect">
            <a:avLst/>
          </a:prstGeom>
        </p:spPr>
      </p:pic>
      <p:pic>
        <p:nvPicPr>
          <p:cNvPr id="4" name="Grafik 3">
            <a:extLst>
              <a:ext uri="{FF2B5EF4-FFF2-40B4-BE49-F238E27FC236}">
                <a16:creationId xmlns:a16="http://schemas.microsoft.com/office/drawing/2014/main" id="{1FE1D801-626F-CAE9-AEAF-F0C58D1C1E47}"/>
              </a:ext>
            </a:extLst>
          </p:cNvPr>
          <p:cNvPicPr>
            <a:picLocks noChangeAspect="1"/>
          </p:cNvPicPr>
          <p:nvPr userDrawn="1"/>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94319" y="5936036"/>
            <a:ext cx="1078582" cy="739028"/>
          </a:xfrm>
          <a:prstGeom prst="rect">
            <a:avLst/>
          </a:prstGeom>
        </p:spPr>
      </p:pic>
      <p:pic>
        <p:nvPicPr>
          <p:cNvPr id="7" name="Billede 6">
            <a:extLst>
              <a:ext uri="{FF2B5EF4-FFF2-40B4-BE49-F238E27FC236}">
                <a16:creationId xmlns:a16="http://schemas.microsoft.com/office/drawing/2014/main" id="{A6EED5D5-937D-BD6F-54FF-21EAA356F3FC}"/>
              </a:ext>
            </a:extLst>
          </p:cNvPr>
          <p:cNvPicPr>
            <a:picLocks noChangeAspect="1"/>
          </p:cNvPicPr>
          <p:nvPr userDrawn="1"/>
        </p:nvPicPr>
        <p:blipFill>
          <a:blip r:embed="rId2"/>
          <a:stretch>
            <a:fillRect/>
          </a:stretch>
        </p:blipFill>
        <p:spPr>
          <a:xfrm>
            <a:off x="6967320" y="1018083"/>
            <a:ext cx="773696" cy="590608"/>
          </a:xfrm>
          <a:prstGeom prst="rect">
            <a:avLst/>
          </a:prstGeom>
        </p:spPr>
      </p:pic>
    </p:spTree>
    <p:extLst>
      <p:ext uri="{BB962C8B-B14F-4D97-AF65-F5344CB8AC3E}">
        <p14:creationId xmlns:p14="http://schemas.microsoft.com/office/powerpoint/2010/main" val="168615403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102469C5-8AA0-0A97-97EA-17F4B514262E}"/>
              </a:ext>
            </a:extLst>
          </p:cNvPr>
          <p:cNvSpPr>
            <a:spLocks noGrp="1"/>
          </p:cNvSpPr>
          <p:nvPr>
            <p:ph type="title"/>
          </p:nvPr>
        </p:nvSpPr>
        <p:spPr>
          <a:xfrm>
            <a:off x="1008000" y="1008000"/>
            <a:ext cx="10152000" cy="900000"/>
          </a:xfrm>
          <a:prstGeom prst="rect">
            <a:avLst/>
          </a:prstGeom>
        </p:spPr>
        <p:txBody>
          <a:bodyPr vert="horz" lIns="0" tIns="0" rIns="0" bIns="0" rtlCol="0" anchor="t" anchorCtr="0">
            <a:noAutofit/>
          </a:bodyPr>
          <a:lstStyle/>
          <a:p>
            <a:r>
              <a:rPr lang="da-DK" dirty="0"/>
              <a:t>Titel</a:t>
            </a:r>
            <a:endParaRPr lang="en-GB" dirty="0"/>
          </a:p>
        </p:txBody>
      </p:sp>
      <p:sp>
        <p:nvSpPr>
          <p:cNvPr id="3" name="Pladsholder til tekst 2">
            <a:extLst>
              <a:ext uri="{FF2B5EF4-FFF2-40B4-BE49-F238E27FC236}">
                <a16:creationId xmlns:a16="http://schemas.microsoft.com/office/drawing/2014/main" id="{4CE0944C-ED5D-9CCA-34C6-45A983DA4CE4}"/>
              </a:ext>
            </a:extLst>
          </p:cNvPr>
          <p:cNvSpPr>
            <a:spLocks noGrp="1"/>
          </p:cNvSpPr>
          <p:nvPr>
            <p:ph type="body" idx="1"/>
          </p:nvPr>
        </p:nvSpPr>
        <p:spPr>
          <a:xfrm>
            <a:off x="1008000" y="2196000"/>
            <a:ext cx="10152000" cy="3636000"/>
          </a:xfrm>
          <a:prstGeom prst="rect">
            <a:avLst/>
          </a:prstGeom>
        </p:spPr>
        <p:txBody>
          <a:bodyPr vert="horz" lIns="0" tIns="0" rIns="0" bIns="0" rtlCol="0">
            <a:noAutofit/>
          </a:body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endParaRPr lang="en-GB" dirty="0"/>
          </a:p>
        </p:txBody>
      </p:sp>
      <p:pic>
        <p:nvPicPr>
          <p:cNvPr id="7" name="Grafik 6">
            <a:extLst>
              <a:ext uri="{FF2B5EF4-FFF2-40B4-BE49-F238E27FC236}">
                <a16:creationId xmlns:a16="http://schemas.microsoft.com/office/drawing/2014/main" id="{251554A6-3E16-3C8E-1647-59DC566D1CB5}"/>
              </a:ext>
            </a:extLst>
          </p:cNvPr>
          <p:cNvPicPr>
            <a:picLocks noChangeAspect="1"/>
          </p:cNvPicPr>
          <p:nvPr/>
        </p:nvPicPr>
        <p:blipFill>
          <a:blip r:embed="rId37" cstate="hqprint">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0694319" y="5936036"/>
            <a:ext cx="1078582" cy="739028"/>
          </a:xfrm>
          <a:prstGeom prst="rect">
            <a:avLst/>
          </a:prstGeom>
        </p:spPr>
      </p:pic>
      <p:pic>
        <p:nvPicPr>
          <p:cNvPr id="4" name="Grafik 3">
            <a:extLst>
              <a:ext uri="{FF2B5EF4-FFF2-40B4-BE49-F238E27FC236}">
                <a16:creationId xmlns:a16="http://schemas.microsoft.com/office/drawing/2014/main" id="{A3ADCD01-2AFF-614B-4935-5B518C8FA5DF}"/>
              </a:ext>
            </a:extLst>
          </p:cNvPr>
          <p:cNvPicPr>
            <a:picLocks noChangeAspect="1"/>
          </p:cNvPicPr>
          <p:nvPr userDrawn="1"/>
        </p:nvPicPr>
        <p:blipFill>
          <a:blip r:embed="rId37" cstate="hqprint">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70164884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727" r:id="rId3"/>
    <p:sldLayoutId id="2147483698"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 id="2147483715" r:id="rId20"/>
    <p:sldLayoutId id="2147483716" r:id="rId21"/>
    <p:sldLayoutId id="2147483717" r:id="rId22"/>
    <p:sldLayoutId id="2147483718" r:id="rId23"/>
    <p:sldLayoutId id="2147483719" r:id="rId24"/>
    <p:sldLayoutId id="2147483720" r:id="rId25"/>
    <p:sldLayoutId id="2147483721" r:id="rId26"/>
    <p:sldLayoutId id="2147483722" r:id="rId27"/>
    <p:sldLayoutId id="2147483723" r:id="rId28"/>
    <p:sldLayoutId id="2147483724" r:id="rId29"/>
    <p:sldLayoutId id="2147483725" r:id="rId30"/>
    <p:sldLayoutId id="2147483692" r:id="rId31"/>
    <p:sldLayoutId id="2147483690" r:id="rId32"/>
    <p:sldLayoutId id="2147483691" r:id="rId33"/>
    <p:sldLayoutId id="2147483728" r:id="rId34"/>
    <p:sldLayoutId id="2147483729" r:id="rId35"/>
  </p:sldLayoutIdLst>
  <p:txStyles>
    <p:titleStyle>
      <a:lvl1pPr algn="l" defTabSz="914400" rtl="0" eaLnBrk="1" latinLnBrk="0" hangingPunct="1">
        <a:lnSpc>
          <a:spcPct val="100000"/>
        </a:lnSpc>
        <a:spcBef>
          <a:spcPct val="0"/>
        </a:spcBef>
        <a:buNone/>
        <a:defRPr sz="3600" b="1" kern="1200">
          <a:solidFill>
            <a:schemeClr val="tx1"/>
          </a:solidFill>
          <a:latin typeface="+mj-lt"/>
          <a:ea typeface="+mj-ea"/>
          <a:cs typeface="+mj-cs"/>
        </a:defRPr>
      </a:lvl1pPr>
    </p:titleStyle>
    <p:bodyStyle>
      <a:lvl1pPr marL="180000" indent="-180000" algn="l" defTabSz="914400" rtl="0" eaLnBrk="1" latinLnBrk="0" hangingPunct="1">
        <a:lnSpc>
          <a:spcPct val="100000"/>
        </a:lnSpc>
        <a:spcBef>
          <a:spcPts val="1000"/>
        </a:spcBef>
        <a:buSzPct val="75000"/>
        <a:buFont typeface="Arial" panose="020B0604020202020204" pitchFamily="34" charset="0"/>
        <a:buChar char="•"/>
        <a:defRPr sz="1800" kern="1200">
          <a:solidFill>
            <a:schemeClr val="tx1"/>
          </a:solidFill>
          <a:latin typeface="+mn-lt"/>
          <a:ea typeface="+mn-ea"/>
          <a:cs typeface="+mn-cs"/>
        </a:defRPr>
      </a:lvl1pPr>
      <a:lvl2pPr marL="360000" indent="-180000" algn="l" defTabSz="914400" rtl="0" eaLnBrk="1" latinLnBrk="0" hangingPunct="1">
        <a:lnSpc>
          <a:spcPct val="100000"/>
        </a:lnSpc>
        <a:spcBef>
          <a:spcPts val="1000"/>
        </a:spcBef>
        <a:buSzPct val="75000"/>
        <a:buFont typeface="Arial" panose="020B0604020202020204" pitchFamily="34" charset="0"/>
        <a:buChar char="•"/>
        <a:defRPr sz="1600" kern="1200">
          <a:solidFill>
            <a:schemeClr val="tx1"/>
          </a:solidFill>
          <a:latin typeface="+mn-lt"/>
          <a:ea typeface="+mn-ea"/>
          <a:cs typeface="+mn-cs"/>
        </a:defRPr>
      </a:lvl2pPr>
      <a:lvl3pPr marL="540000" indent="-180000" algn="l" defTabSz="914400" rtl="0" eaLnBrk="1" latinLnBrk="0" hangingPunct="1">
        <a:lnSpc>
          <a:spcPct val="100000"/>
        </a:lnSpc>
        <a:spcBef>
          <a:spcPts val="1000"/>
        </a:spcBef>
        <a:buSzPct val="75000"/>
        <a:buFont typeface="Arial" panose="020B0604020202020204" pitchFamily="34" charset="0"/>
        <a:buChar char="•"/>
        <a:defRPr sz="1400" kern="1200">
          <a:solidFill>
            <a:schemeClr val="tx1"/>
          </a:solidFill>
          <a:latin typeface="+mn-lt"/>
          <a:ea typeface="+mn-ea"/>
          <a:cs typeface="+mn-cs"/>
        </a:defRPr>
      </a:lvl3pPr>
      <a:lvl4pPr marL="720000" indent="-180000" algn="l" defTabSz="914400" rtl="0" eaLnBrk="1" latinLnBrk="0" hangingPunct="1">
        <a:lnSpc>
          <a:spcPct val="100000"/>
        </a:lnSpc>
        <a:spcBef>
          <a:spcPts val="1000"/>
        </a:spcBef>
        <a:buSzPct val="75000"/>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00000"/>
        </a:lnSpc>
        <a:spcBef>
          <a:spcPts val="1000"/>
        </a:spcBef>
        <a:buSzPct val="75000"/>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1038/s41598-024-54271-x" TargetMode="External"/><Relationship Id="rId2" Type="http://schemas.openxmlformats.org/officeDocument/2006/relationships/hyperlink" Target="https://doi.org/10.3390/systems1107035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osf.io/yrhzm" TargetMode="External"/><Relationship Id="rId2" Type="http://schemas.openxmlformats.org/officeDocument/2006/relationships/hyperlink" Target="https://github.com/MikkelVembye/SRMA-SIG-presenta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MikkelVembye/SRMA-SIG-presentation/blob/main/Example%20code.R" TargetMode="External"/><Relationship Id="rId2" Type="http://schemas.openxmlformats.org/officeDocument/2006/relationships/hyperlink" Target="https://mikkelvembye.github.io/AIscreenR/articles/Using-GPT-API-Models-For-Screening.html" TargetMode="Externa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dsholder til tekst 4">
            <a:extLst>
              <a:ext uri="{FF2B5EF4-FFF2-40B4-BE49-F238E27FC236}">
                <a16:creationId xmlns:a16="http://schemas.microsoft.com/office/drawing/2014/main" id="{A574F64C-61AD-3B43-8649-415A9EFFE6D0}"/>
              </a:ext>
            </a:extLst>
          </p:cNvPr>
          <p:cNvSpPr>
            <a:spLocks noGrp="1"/>
          </p:cNvSpPr>
          <p:nvPr>
            <p:ph type="body" sz="quarter" idx="10"/>
          </p:nvPr>
        </p:nvSpPr>
        <p:spPr/>
        <p:txBody>
          <a:bodyPr/>
          <a:lstStyle/>
          <a:p>
            <a:r>
              <a:rPr lang="en-US" dirty="0"/>
              <a:t>Mikkel Vembye, PhD</a:t>
            </a:r>
          </a:p>
          <a:p>
            <a:r>
              <a:rPr lang="da-DK" dirty="0"/>
              <a:t>T</a:t>
            </a:r>
            <a:r>
              <a:rPr lang="en-US" dirty="0"/>
              <a:t>he Danish Center for Social Science Research, VIVE. </a:t>
            </a:r>
          </a:p>
          <a:p>
            <a:r>
              <a:rPr lang="en-US" dirty="0"/>
              <a:t>SRMA SIG, 2024.11.15</a:t>
            </a:r>
          </a:p>
        </p:txBody>
      </p:sp>
      <p:sp>
        <p:nvSpPr>
          <p:cNvPr id="10" name="Titel 9"/>
          <p:cNvSpPr>
            <a:spLocks noGrp="1"/>
          </p:cNvSpPr>
          <p:nvPr>
            <p:ph type="title"/>
          </p:nvPr>
        </p:nvSpPr>
        <p:spPr>
          <a:xfrm>
            <a:off x="579142" y="1220800"/>
            <a:ext cx="4810175" cy="2448005"/>
          </a:xfrm>
        </p:spPr>
        <p:txBody>
          <a:bodyPr/>
          <a:lstStyle/>
          <a:p>
            <a:r>
              <a:rPr lang="en-US" sz="3200" dirty="0"/>
              <a:t>Using GPT API Models as Second Screeners of Titles and Abstracts in High-Quality Systematic Reviews</a:t>
            </a:r>
          </a:p>
        </p:txBody>
      </p:sp>
      <p:pic>
        <p:nvPicPr>
          <p:cNvPr id="22" name="Picture Placeholder 21">
            <a:extLst>
              <a:ext uri="{FF2B5EF4-FFF2-40B4-BE49-F238E27FC236}">
                <a16:creationId xmlns:a16="http://schemas.microsoft.com/office/drawing/2014/main" id="{56FA1439-8EEA-4319-9833-6F7C312B0A1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4369" r="24369"/>
          <a:stretch>
            <a:fillRect/>
          </a:stretch>
        </p:blipFill>
        <p:spPr/>
      </p:pic>
    </p:spTree>
    <p:extLst>
      <p:ext uri="{BB962C8B-B14F-4D97-AF65-F5344CB8AC3E}">
        <p14:creationId xmlns:p14="http://schemas.microsoft.com/office/powerpoint/2010/main" val="325643998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98C565C-8029-417C-A754-F2EB651C3271}"/>
              </a:ext>
            </a:extLst>
          </p:cNvPr>
          <p:cNvSpPr>
            <a:spLocks noGrp="1"/>
          </p:cNvSpPr>
          <p:nvPr>
            <p:ph type="body" sz="quarter" idx="10"/>
          </p:nvPr>
        </p:nvSpPr>
        <p:spPr>
          <a:xfrm>
            <a:off x="623101" y="1135579"/>
            <a:ext cx="4791378" cy="4586842"/>
          </a:xfrm>
        </p:spPr>
        <p:txBody>
          <a:bodyPr/>
          <a:lstStyle/>
          <a:p>
            <a:pPr marL="0" indent="0">
              <a:buNone/>
            </a:pPr>
            <a:r>
              <a:rPr lang="en-US" sz="2400" b="1" dirty="0"/>
              <a:t>Limitations</a:t>
            </a:r>
          </a:p>
          <a:p>
            <a:pPr>
              <a:spcAft>
                <a:spcPts val="800"/>
              </a:spcAft>
            </a:pPr>
            <a:r>
              <a:rPr lang="en-US" dirty="0"/>
              <a:t>Black-box models (notice: human screening most often represent black-box operation as well)</a:t>
            </a:r>
          </a:p>
          <a:p>
            <a:pPr>
              <a:spcAft>
                <a:spcPts val="800"/>
              </a:spcAft>
            </a:pPr>
            <a:r>
              <a:rPr lang="en-US" dirty="0"/>
              <a:t>Off-the-shelf method that change over time.</a:t>
            </a:r>
          </a:p>
          <a:p>
            <a:pPr>
              <a:spcAft>
                <a:spcPts val="800"/>
              </a:spcAft>
            </a:pPr>
            <a:r>
              <a:rPr lang="en-US" dirty="0"/>
              <a:t>It can be prompt sensitive</a:t>
            </a:r>
          </a:p>
          <a:p>
            <a:pPr>
              <a:spcAft>
                <a:spcPts val="800"/>
              </a:spcAft>
            </a:pPr>
            <a:r>
              <a:rPr lang="en-US" dirty="0"/>
              <a:t>Potentially large environmental impact. However, this is not easy to fully assess (</a:t>
            </a:r>
            <a:r>
              <a:rPr lang="da-DK" dirty="0" err="1"/>
              <a:t>Tomlinson</a:t>
            </a:r>
            <a:r>
              <a:rPr lang="da-DK" dirty="0"/>
              <a:t> et al., 2024)</a:t>
            </a:r>
            <a:r>
              <a:rPr lang="en-US" dirty="0"/>
              <a:t> but many people have concerns about this.</a:t>
            </a:r>
          </a:p>
        </p:txBody>
      </p:sp>
      <p:sp>
        <p:nvSpPr>
          <p:cNvPr id="4" name="Text Placeholder 2">
            <a:extLst>
              <a:ext uri="{FF2B5EF4-FFF2-40B4-BE49-F238E27FC236}">
                <a16:creationId xmlns:a16="http://schemas.microsoft.com/office/drawing/2014/main" id="{53354405-76D0-4268-8EE0-44258B5D5318}"/>
              </a:ext>
            </a:extLst>
          </p:cNvPr>
          <p:cNvSpPr txBox="1">
            <a:spLocks/>
          </p:cNvSpPr>
          <p:nvPr/>
        </p:nvSpPr>
        <p:spPr>
          <a:xfrm>
            <a:off x="6280936" y="1110368"/>
            <a:ext cx="4791378" cy="4395220"/>
          </a:xfrm>
          <a:prstGeom prst="rect">
            <a:avLst/>
          </a:prstGeom>
        </p:spPr>
        <p:txBody>
          <a:bodyPr vert="horz" lIns="0" tIns="0" rIns="0" bIns="0" rtlCol="0" anchor="t">
            <a:noAutofit/>
          </a:bodyPr>
          <a:lstStyle>
            <a:lvl1pPr marL="285750" indent="-285750" algn="l" defTabSz="914400" rtl="0" eaLnBrk="1" latinLnBrk="0" hangingPunct="1">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800" kern="1200">
                <a:solidFill>
                  <a:schemeClr val="tx1"/>
                </a:solidFill>
                <a:latin typeface="+mn-lt"/>
                <a:ea typeface="+mn-ea"/>
                <a:cs typeface="+mn-cs"/>
              </a:defRPr>
            </a:lvl1pPr>
            <a:lvl2pPr marL="603250" indent="-285750" algn="l" defTabSz="914400" rtl="0" eaLnBrk="1" latinLnBrk="0" hangingPunct="1">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600" kern="1200">
                <a:solidFill>
                  <a:schemeClr val="tx1"/>
                </a:solidFill>
                <a:latin typeface="+mn-lt"/>
                <a:ea typeface="+mn-ea"/>
                <a:cs typeface="+mn-cs"/>
              </a:defRPr>
            </a:lvl2pPr>
            <a:lvl3pPr marL="920750" indent="-285750" algn="l" defTabSz="914400" rtl="0" eaLnBrk="1" latinLnBrk="0" hangingPunct="1">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400" kern="1200">
                <a:solidFill>
                  <a:schemeClr val="tx1"/>
                </a:solidFill>
                <a:latin typeface="+mn-lt"/>
                <a:ea typeface="+mn-ea"/>
                <a:cs typeface="+mn-cs"/>
              </a:defRPr>
            </a:lvl3pPr>
            <a:lvl4pPr marL="1238250" indent="-285750" algn="l" defTabSz="914400" rtl="0" eaLnBrk="1" latinLnBrk="0" hangingPunct="1">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200" kern="1200">
                <a:solidFill>
                  <a:schemeClr val="tx1"/>
                </a:solidFill>
                <a:latin typeface="+mn-lt"/>
                <a:ea typeface="+mn-ea"/>
                <a:cs typeface="+mn-cs"/>
              </a:defRPr>
            </a:lvl4pPr>
            <a:lvl5pPr marL="1555750" indent="-285750" algn="l" defTabSz="914400" rtl="0" eaLnBrk="1" latinLnBrk="0" hangingPunct="1">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Advantages</a:t>
            </a:r>
          </a:p>
          <a:p>
            <a:pPr>
              <a:spcAft>
                <a:spcPts val="800"/>
              </a:spcAft>
            </a:pPr>
            <a:r>
              <a:rPr lang="en-US" dirty="0"/>
              <a:t>Equal treatment of all titles and abstracts</a:t>
            </a:r>
          </a:p>
          <a:p>
            <a:pPr>
              <a:spcAft>
                <a:spcPts val="800"/>
              </a:spcAft>
            </a:pPr>
            <a:r>
              <a:rPr lang="en-US" dirty="0"/>
              <a:t>It is fast</a:t>
            </a:r>
          </a:p>
          <a:p>
            <a:pPr>
              <a:spcAft>
                <a:spcPts val="800"/>
              </a:spcAft>
            </a:pPr>
            <a:r>
              <a:rPr lang="en-US" dirty="0"/>
              <a:t>It is cheap </a:t>
            </a:r>
          </a:p>
          <a:p>
            <a:pPr>
              <a:spcAft>
                <a:spcPts val="800"/>
              </a:spcAft>
            </a:pPr>
            <a:r>
              <a:rPr lang="en-US" dirty="0"/>
              <a:t>Can guard against human drifting. </a:t>
            </a:r>
          </a:p>
          <a:p>
            <a:pPr>
              <a:spcAft>
                <a:spcPts val="800"/>
              </a:spcAft>
            </a:pPr>
            <a:r>
              <a:rPr lang="en-US" dirty="0"/>
              <a:t>Extra insurance that you have found all relevant records. Can also be used as a third screener.</a:t>
            </a:r>
          </a:p>
          <a:p>
            <a:pPr>
              <a:spcAft>
                <a:spcPts val="800"/>
              </a:spcAft>
            </a:pPr>
            <a:r>
              <a:rPr lang="en-US" dirty="0"/>
              <a:t>Agnostic to data imbalance</a:t>
            </a:r>
          </a:p>
          <a:p>
            <a:pPr>
              <a:spcAft>
                <a:spcPts val="800"/>
              </a:spcAft>
            </a:pPr>
            <a:r>
              <a:rPr lang="da-DK" dirty="0"/>
              <a:t>I</a:t>
            </a:r>
            <a:r>
              <a:rPr lang="en-US" dirty="0"/>
              <a:t>t’s flexible</a:t>
            </a:r>
          </a:p>
        </p:txBody>
      </p:sp>
      <p:cxnSp>
        <p:nvCxnSpPr>
          <p:cNvPr id="8" name="Straight Connector 7">
            <a:extLst>
              <a:ext uri="{FF2B5EF4-FFF2-40B4-BE49-F238E27FC236}">
                <a16:creationId xmlns:a16="http://schemas.microsoft.com/office/drawing/2014/main" id="{BF21D327-15E9-4E70-9F92-DF468CD22F8E}"/>
              </a:ext>
            </a:extLst>
          </p:cNvPr>
          <p:cNvCxnSpPr/>
          <p:nvPr/>
        </p:nvCxnSpPr>
        <p:spPr>
          <a:xfrm>
            <a:off x="5911065" y="0"/>
            <a:ext cx="0" cy="685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9913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D2F4B-2F1B-4E25-91F5-84B9657D5A0D}"/>
              </a:ext>
            </a:extLst>
          </p:cNvPr>
          <p:cNvSpPr>
            <a:spLocks noGrp="1"/>
          </p:cNvSpPr>
          <p:nvPr>
            <p:ph type="title"/>
          </p:nvPr>
        </p:nvSpPr>
        <p:spPr/>
        <p:txBody>
          <a:bodyPr/>
          <a:lstStyle/>
          <a:p>
            <a:r>
              <a:rPr lang="en-US" dirty="0"/>
              <a:t>Future research</a:t>
            </a:r>
          </a:p>
        </p:txBody>
      </p:sp>
      <p:sp>
        <p:nvSpPr>
          <p:cNvPr id="3" name="Text Placeholder 2">
            <a:extLst>
              <a:ext uri="{FF2B5EF4-FFF2-40B4-BE49-F238E27FC236}">
                <a16:creationId xmlns:a16="http://schemas.microsoft.com/office/drawing/2014/main" id="{603B0754-7E32-4245-8E5E-2D4F888965C1}"/>
              </a:ext>
            </a:extLst>
          </p:cNvPr>
          <p:cNvSpPr>
            <a:spLocks noGrp="1"/>
          </p:cNvSpPr>
          <p:nvPr>
            <p:ph type="body" sz="quarter" idx="10"/>
          </p:nvPr>
        </p:nvSpPr>
        <p:spPr/>
        <p:txBody>
          <a:bodyPr/>
          <a:lstStyle/>
          <a:p>
            <a:pPr>
              <a:spcAft>
                <a:spcPts val="800"/>
              </a:spcAft>
            </a:pPr>
            <a:r>
              <a:rPr lang="en-US" dirty="0"/>
              <a:t>Test with local models such as the models from </a:t>
            </a:r>
            <a:r>
              <a:rPr lang="en-US" dirty="0" err="1"/>
              <a:t>MistralAI</a:t>
            </a:r>
            <a:r>
              <a:rPr lang="en-US" dirty="0"/>
              <a:t>. This would freeze the efficacy of this approach and increase its transparency. </a:t>
            </a:r>
          </a:p>
          <a:p>
            <a:pPr>
              <a:spcAft>
                <a:spcPts val="800"/>
              </a:spcAft>
            </a:pPr>
            <a:r>
              <a:rPr lang="en-US" dirty="0"/>
              <a:t>Consider how to combine GPT screenings with traditional (semi)-automated screening tools such priority and classifier screening most efficiently. </a:t>
            </a:r>
          </a:p>
          <a:p>
            <a:pPr>
              <a:spcAft>
                <a:spcPts val="800"/>
              </a:spcAft>
            </a:pPr>
            <a:r>
              <a:rPr lang="en-US" dirty="0"/>
              <a:t>Considered how can fine-tuning can support the reliability of the screening approach even further</a:t>
            </a:r>
            <a:r>
              <a:rPr lang="da-DK" dirty="0"/>
              <a:t>?</a:t>
            </a:r>
            <a:endParaRPr lang="en-US" dirty="0"/>
          </a:p>
          <a:p>
            <a:pPr>
              <a:spcAft>
                <a:spcPts val="800"/>
              </a:spcAft>
            </a:pPr>
            <a:r>
              <a:rPr lang="en-US" dirty="0"/>
              <a:t>Implementation in standard review tools such as Meta-Reviewer, EPPI Reviewer, Covidence, etc. </a:t>
            </a:r>
          </a:p>
          <a:p>
            <a:pPr lvl="1">
              <a:spcAft>
                <a:spcPts val="800"/>
              </a:spcAft>
            </a:pPr>
            <a:r>
              <a:rPr lang="en-US" dirty="0"/>
              <a:t>Alternately</a:t>
            </a:r>
            <a:r>
              <a:rPr lang="da-DK" dirty="0"/>
              <a:t>, </a:t>
            </a:r>
            <a:r>
              <a:rPr lang="en-US" dirty="0"/>
              <a:t>a shiny-app could be made to ease user-friendliness</a:t>
            </a:r>
            <a:r>
              <a:rPr lang="da-DK" dirty="0"/>
              <a:t>. </a:t>
            </a:r>
          </a:p>
          <a:p>
            <a:pPr marL="317500" lvl="1" indent="0">
              <a:spcAft>
                <a:spcPts val="800"/>
              </a:spcAft>
              <a:buNone/>
            </a:pPr>
            <a:endParaRPr lang="en-US" dirty="0"/>
          </a:p>
          <a:p>
            <a:pPr marL="0" indent="0">
              <a:buNone/>
            </a:pPr>
            <a:endParaRPr lang="en-US" dirty="0"/>
          </a:p>
        </p:txBody>
      </p:sp>
    </p:spTree>
    <p:extLst>
      <p:ext uri="{BB962C8B-B14F-4D97-AF65-F5344CB8AC3E}">
        <p14:creationId xmlns:p14="http://schemas.microsoft.com/office/powerpoint/2010/main" val="1000430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AF57F-DDB0-4FCA-B9E2-2144487FF7DF}"/>
              </a:ext>
            </a:extLst>
          </p:cNvPr>
          <p:cNvSpPr>
            <a:spLocks noGrp="1"/>
          </p:cNvSpPr>
          <p:nvPr>
            <p:ph type="title"/>
          </p:nvPr>
        </p:nvSpPr>
        <p:spPr>
          <a:xfrm>
            <a:off x="1013520" y="451609"/>
            <a:ext cx="10158611" cy="891382"/>
          </a:xfrm>
        </p:spPr>
        <p:txBody>
          <a:bodyPr/>
          <a:lstStyle/>
          <a:p>
            <a:r>
              <a:rPr lang="da-DK" dirty="0"/>
              <a:t>References</a:t>
            </a:r>
          </a:p>
        </p:txBody>
      </p:sp>
      <p:sp>
        <p:nvSpPr>
          <p:cNvPr id="3" name="Text Placeholder 2">
            <a:extLst>
              <a:ext uri="{FF2B5EF4-FFF2-40B4-BE49-F238E27FC236}">
                <a16:creationId xmlns:a16="http://schemas.microsoft.com/office/drawing/2014/main" id="{0350E70B-0541-41E7-91ED-633FC2BB8E19}"/>
              </a:ext>
            </a:extLst>
          </p:cNvPr>
          <p:cNvSpPr>
            <a:spLocks noGrp="1"/>
          </p:cNvSpPr>
          <p:nvPr>
            <p:ph type="body" sz="quarter" idx="10"/>
          </p:nvPr>
        </p:nvSpPr>
        <p:spPr>
          <a:xfrm>
            <a:off x="1013519" y="1235265"/>
            <a:ext cx="10158611" cy="5381291"/>
          </a:xfrm>
        </p:spPr>
        <p:txBody>
          <a:bodyPr/>
          <a:lstStyle/>
          <a:p>
            <a:r>
              <a:rPr lang="da-DK" sz="1200" dirty="0" err="1"/>
              <a:t>Alshami</a:t>
            </a:r>
            <a:r>
              <a:rPr lang="da-DK" sz="1200" dirty="0"/>
              <a:t>, A., </a:t>
            </a:r>
            <a:r>
              <a:rPr lang="da-DK" sz="1200" dirty="0" err="1"/>
              <a:t>Elsayed</a:t>
            </a:r>
            <a:r>
              <a:rPr lang="da-DK" sz="1200" dirty="0"/>
              <a:t>, M., Ali, E., </a:t>
            </a:r>
            <a:r>
              <a:rPr lang="da-DK" sz="1200" dirty="0" err="1"/>
              <a:t>Eltoukhy</a:t>
            </a:r>
            <a:r>
              <a:rPr lang="da-DK" sz="1200" dirty="0"/>
              <a:t>, A. E. E., &amp; </a:t>
            </a:r>
            <a:r>
              <a:rPr lang="da-DK" sz="1200" dirty="0" err="1"/>
              <a:t>Zayed</a:t>
            </a:r>
            <a:r>
              <a:rPr lang="da-DK" sz="1200" dirty="0"/>
              <a:t>, T. (2023). </a:t>
            </a:r>
            <a:r>
              <a:rPr lang="da-DK" sz="1200" dirty="0" err="1"/>
              <a:t>Harnessing</a:t>
            </a:r>
            <a:r>
              <a:rPr lang="da-DK" sz="1200" dirty="0"/>
              <a:t> the power of ChatGPT for </a:t>
            </a:r>
            <a:r>
              <a:rPr lang="da-DK" sz="1200" dirty="0" err="1"/>
              <a:t>automating</a:t>
            </a:r>
            <a:r>
              <a:rPr lang="da-DK" sz="1200" dirty="0"/>
              <a:t> </a:t>
            </a:r>
            <a:r>
              <a:rPr lang="da-DK" sz="1200" dirty="0" err="1"/>
              <a:t>systematic</a:t>
            </a:r>
            <a:r>
              <a:rPr lang="da-DK" sz="1200" dirty="0"/>
              <a:t> </a:t>
            </a:r>
            <a:r>
              <a:rPr lang="da-DK" sz="1200" dirty="0" err="1"/>
              <a:t>review</a:t>
            </a:r>
            <a:r>
              <a:rPr lang="da-DK" sz="1200" dirty="0"/>
              <a:t> </a:t>
            </a:r>
            <a:r>
              <a:rPr lang="da-DK" sz="1200" dirty="0" err="1"/>
              <a:t>process</a:t>
            </a:r>
            <a:r>
              <a:rPr lang="da-DK" sz="1200" dirty="0"/>
              <a:t>: </a:t>
            </a:r>
            <a:r>
              <a:rPr lang="da-DK" sz="1200" dirty="0" err="1"/>
              <a:t>Methodology</a:t>
            </a:r>
            <a:r>
              <a:rPr lang="da-DK" sz="1200" dirty="0"/>
              <a:t>, case </a:t>
            </a:r>
            <a:r>
              <a:rPr lang="da-DK" sz="1200" dirty="0" err="1"/>
              <a:t>study</a:t>
            </a:r>
            <a:r>
              <a:rPr lang="da-DK" sz="1200" dirty="0"/>
              <a:t>, </a:t>
            </a:r>
            <a:r>
              <a:rPr lang="da-DK" sz="1200" dirty="0" err="1"/>
              <a:t>limitations</a:t>
            </a:r>
            <a:r>
              <a:rPr lang="da-DK" sz="1200" dirty="0"/>
              <a:t>, and future </a:t>
            </a:r>
            <a:r>
              <a:rPr lang="da-DK" sz="1200" dirty="0" err="1"/>
              <a:t>directions</a:t>
            </a:r>
            <a:r>
              <a:rPr lang="da-DK" sz="1200" dirty="0"/>
              <a:t>. </a:t>
            </a:r>
            <a:r>
              <a:rPr lang="da-DK" sz="1200" i="1" dirty="0"/>
              <a:t>Systems</a:t>
            </a:r>
            <a:r>
              <a:rPr lang="da-DK" sz="1200" dirty="0"/>
              <a:t>, </a:t>
            </a:r>
            <a:r>
              <a:rPr lang="da-DK" sz="1200" i="1" dirty="0"/>
              <a:t>11</a:t>
            </a:r>
            <a:r>
              <a:rPr lang="da-DK" sz="1200" dirty="0"/>
              <a:t>(7), 351. </a:t>
            </a:r>
            <a:r>
              <a:rPr lang="da-DK" sz="1200" dirty="0">
                <a:hlinkClick r:id="rId2"/>
              </a:rPr>
              <a:t>https://doi.org/10.3390/systems11070351</a:t>
            </a:r>
            <a:endParaRPr lang="da-DK" sz="1200" dirty="0"/>
          </a:p>
          <a:p>
            <a:r>
              <a:rPr lang="da-DK" sz="1200" dirty="0"/>
              <a:t>Campbell Collaboration. (2023). </a:t>
            </a:r>
            <a:r>
              <a:rPr lang="da-DK" sz="1200" i="1" dirty="0"/>
              <a:t>Stepping up </a:t>
            </a:r>
            <a:r>
              <a:rPr lang="da-DK" sz="1200" i="1" dirty="0" err="1"/>
              <a:t>evidence</a:t>
            </a:r>
            <a:r>
              <a:rPr lang="da-DK" sz="1200" i="1" dirty="0"/>
              <a:t> </a:t>
            </a:r>
            <a:r>
              <a:rPr lang="da-DK" sz="1200" i="1" dirty="0" err="1"/>
              <a:t>synthesis</a:t>
            </a:r>
            <a:r>
              <a:rPr lang="da-DK" sz="1200" i="1" dirty="0"/>
              <a:t>: faster, </a:t>
            </a:r>
            <a:r>
              <a:rPr lang="da-DK" sz="1200" i="1" dirty="0" err="1"/>
              <a:t>cheaper</a:t>
            </a:r>
            <a:r>
              <a:rPr lang="da-DK" sz="1200" i="1" dirty="0"/>
              <a:t> and more </a:t>
            </a:r>
            <a:r>
              <a:rPr lang="da-DK" sz="1200" i="1" dirty="0" err="1"/>
              <a:t>useful</a:t>
            </a:r>
            <a:r>
              <a:rPr lang="da-DK" sz="1200" dirty="0"/>
              <a:t>. https://www.campbellcollaboration.org/news-and-events/news/stepping-up-evidence-synthesis.html</a:t>
            </a:r>
            <a:endParaRPr lang="en-US" sz="1200" dirty="0"/>
          </a:p>
          <a:p>
            <a:r>
              <a:rPr lang="da-DK" sz="1200" dirty="0" err="1"/>
              <a:t>Gargari</a:t>
            </a:r>
            <a:r>
              <a:rPr lang="da-DK" sz="1200" dirty="0"/>
              <a:t>, O. K., </a:t>
            </a:r>
            <a:r>
              <a:rPr lang="da-DK" sz="1200" dirty="0" err="1"/>
              <a:t>Mahmoudi</a:t>
            </a:r>
            <a:r>
              <a:rPr lang="da-DK" sz="1200" dirty="0"/>
              <a:t>, M. H., </a:t>
            </a:r>
            <a:r>
              <a:rPr lang="da-DK" sz="1200" dirty="0" err="1"/>
              <a:t>Hajisafarali</a:t>
            </a:r>
            <a:r>
              <a:rPr lang="da-DK" sz="1200" dirty="0"/>
              <a:t>, M., &amp; </a:t>
            </a:r>
            <a:r>
              <a:rPr lang="da-DK" sz="1200" dirty="0" err="1"/>
              <a:t>Samiee</a:t>
            </a:r>
            <a:r>
              <a:rPr lang="da-DK" sz="1200" dirty="0"/>
              <a:t>, R. (2024). </a:t>
            </a:r>
            <a:r>
              <a:rPr lang="da-DK" sz="1200" dirty="0" err="1"/>
              <a:t>Enhancing</a:t>
            </a:r>
            <a:r>
              <a:rPr lang="da-DK" sz="1200" dirty="0"/>
              <a:t> </a:t>
            </a:r>
            <a:r>
              <a:rPr lang="da-DK" sz="1200" dirty="0" err="1"/>
              <a:t>title</a:t>
            </a:r>
            <a:r>
              <a:rPr lang="da-DK" sz="1200" dirty="0"/>
              <a:t> and abstract screening for </a:t>
            </a:r>
            <a:r>
              <a:rPr lang="da-DK" sz="1200" dirty="0" err="1"/>
              <a:t>systematic</a:t>
            </a:r>
            <a:r>
              <a:rPr lang="da-DK" sz="1200" dirty="0"/>
              <a:t> </a:t>
            </a:r>
            <a:r>
              <a:rPr lang="da-DK" sz="1200" dirty="0" err="1"/>
              <a:t>reviews</a:t>
            </a:r>
            <a:r>
              <a:rPr lang="da-DK" sz="1200" dirty="0"/>
              <a:t> with GPT-3.5 turbo. </a:t>
            </a:r>
            <a:r>
              <a:rPr lang="da-DK" sz="1200" i="1" dirty="0"/>
              <a:t>BMJ Evidence-</a:t>
            </a:r>
            <a:r>
              <a:rPr lang="da-DK" sz="1200" i="1" dirty="0" err="1"/>
              <a:t>Based</a:t>
            </a:r>
            <a:r>
              <a:rPr lang="da-DK" sz="1200" i="1" dirty="0"/>
              <a:t> </a:t>
            </a:r>
            <a:r>
              <a:rPr lang="da-DK" sz="1200" i="1" dirty="0" err="1"/>
              <a:t>Medicine</a:t>
            </a:r>
            <a:r>
              <a:rPr lang="da-DK" sz="1200" dirty="0"/>
              <a:t>, </a:t>
            </a:r>
            <a:r>
              <a:rPr lang="da-DK" sz="1200" i="1" dirty="0"/>
              <a:t>29</a:t>
            </a:r>
            <a:r>
              <a:rPr lang="da-DK" sz="1200" dirty="0"/>
              <a:t>(1), 69 LP – 70. https://doi.org/10.1136/bmjebm-2023-112678</a:t>
            </a:r>
            <a:endParaRPr lang="en-US" sz="1200" dirty="0"/>
          </a:p>
          <a:p>
            <a:r>
              <a:rPr lang="da-DK" sz="1200" dirty="0"/>
              <a:t>Guo, E., </a:t>
            </a:r>
            <a:r>
              <a:rPr lang="da-DK" sz="1200" dirty="0" err="1"/>
              <a:t>Gupta</a:t>
            </a:r>
            <a:r>
              <a:rPr lang="da-DK" sz="1200" dirty="0"/>
              <a:t>, M., Deng, J., Park, Y.-J., </a:t>
            </a:r>
            <a:r>
              <a:rPr lang="da-DK" sz="1200" dirty="0" err="1"/>
              <a:t>Paget</a:t>
            </a:r>
            <a:r>
              <a:rPr lang="da-DK" sz="1200" dirty="0"/>
              <a:t>, M., &amp; </a:t>
            </a:r>
            <a:r>
              <a:rPr lang="da-DK" sz="1200" dirty="0" err="1"/>
              <a:t>Naugler</a:t>
            </a:r>
            <a:r>
              <a:rPr lang="da-DK" sz="1200" dirty="0"/>
              <a:t>, C. (2024). Automated </a:t>
            </a:r>
            <a:r>
              <a:rPr lang="da-DK" sz="1200" dirty="0" err="1"/>
              <a:t>paper</a:t>
            </a:r>
            <a:r>
              <a:rPr lang="da-DK" sz="1200" dirty="0"/>
              <a:t> screening for </a:t>
            </a:r>
            <a:r>
              <a:rPr lang="da-DK" sz="1200" dirty="0" err="1"/>
              <a:t>clinical</a:t>
            </a:r>
            <a:r>
              <a:rPr lang="da-DK" sz="1200" dirty="0"/>
              <a:t> </a:t>
            </a:r>
            <a:r>
              <a:rPr lang="da-DK" sz="1200" dirty="0" err="1"/>
              <a:t>reviews</a:t>
            </a:r>
            <a:r>
              <a:rPr lang="da-DK" sz="1200" dirty="0"/>
              <a:t> </a:t>
            </a:r>
            <a:r>
              <a:rPr lang="da-DK" sz="1200" dirty="0" err="1"/>
              <a:t>using</a:t>
            </a:r>
            <a:r>
              <a:rPr lang="da-DK" sz="1200" dirty="0"/>
              <a:t> large </a:t>
            </a:r>
            <a:r>
              <a:rPr lang="da-DK" sz="1200" dirty="0" err="1"/>
              <a:t>language</a:t>
            </a:r>
            <a:r>
              <a:rPr lang="da-DK" sz="1200" dirty="0"/>
              <a:t> models: Data </a:t>
            </a:r>
            <a:r>
              <a:rPr lang="da-DK" sz="1200" dirty="0" err="1"/>
              <a:t>analysis</a:t>
            </a:r>
            <a:r>
              <a:rPr lang="da-DK" sz="1200" dirty="0"/>
              <a:t> </a:t>
            </a:r>
            <a:r>
              <a:rPr lang="da-DK" sz="1200" dirty="0" err="1"/>
              <a:t>study</a:t>
            </a:r>
            <a:r>
              <a:rPr lang="da-DK" sz="1200" dirty="0"/>
              <a:t>. </a:t>
            </a:r>
            <a:r>
              <a:rPr lang="da-DK" sz="1200" i="1" dirty="0"/>
              <a:t>J Med Internet Res</a:t>
            </a:r>
            <a:r>
              <a:rPr lang="da-DK" sz="1200" dirty="0"/>
              <a:t>, </a:t>
            </a:r>
            <a:r>
              <a:rPr lang="da-DK" sz="1200" i="1" dirty="0"/>
              <a:t>26</a:t>
            </a:r>
            <a:r>
              <a:rPr lang="da-DK" sz="1200" dirty="0"/>
              <a:t>, e48996. https://doi.org/10.2196/48996</a:t>
            </a:r>
            <a:endParaRPr lang="en-US" sz="1200" dirty="0"/>
          </a:p>
          <a:p>
            <a:r>
              <a:rPr lang="da-DK" sz="1200" dirty="0" err="1"/>
              <a:t>Issaiy</a:t>
            </a:r>
            <a:r>
              <a:rPr lang="da-DK" sz="1200" dirty="0"/>
              <a:t>, M., </a:t>
            </a:r>
            <a:r>
              <a:rPr lang="da-DK" sz="1200" dirty="0" err="1"/>
              <a:t>Ghanaati</a:t>
            </a:r>
            <a:r>
              <a:rPr lang="da-DK" sz="1200" dirty="0"/>
              <a:t>, H., </a:t>
            </a:r>
            <a:r>
              <a:rPr lang="da-DK" sz="1200" dirty="0" err="1"/>
              <a:t>Kolahi</a:t>
            </a:r>
            <a:r>
              <a:rPr lang="da-DK" sz="1200" dirty="0"/>
              <a:t>, S., </a:t>
            </a:r>
            <a:r>
              <a:rPr lang="da-DK" sz="1200" dirty="0" err="1"/>
              <a:t>Shakiba</a:t>
            </a:r>
            <a:r>
              <a:rPr lang="da-DK" sz="1200" dirty="0"/>
              <a:t>, M., </a:t>
            </a:r>
            <a:r>
              <a:rPr lang="da-DK" sz="1200" dirty="0" err="1"/>
              <a:t>Jalali</a:t>
            </a:r>
            <a:r>
              <a:rPr lang="da-DK" sz="1200" dirty="0"/>
              <a:t>, A. H., </a:t>
            </a:r>
            <a:r>
              <a:rPr lang="da-DK" sz="1200" dirty="0" err="1"/>
              <a:t>Zarei</a:t>
            </a:r>
            <a:r>
              <a:rPr lang="da-DK" sz="1200" dirty="0"/>
              <a:t>, D., </a:t>
            </a:r>
            <a:r>
              <a:rPr lang="da-DK" sz="1200" dirty="0" err="1"/>
              <a:t>Kazemian</a:t>
            </a:r>
            <a:r>
              <a:rPr lang="da-DK" sz="1200" dirty="0"/>
              <a:t>, S., </a:t>
            </a:r>
            <a:r>
              <a:rPr lang="da-DK" sz="1200" dirty="0" err="1"/>
              <a:t>Avanaki</a:t>
            </a:r>
            <a:r>
              <a:rPr lang="da-DK" sz="1200" dirty="0"/>
              <a:t>, M. A., &amp; </a:t>
            </a:r>
            <a:r>
              <a:rPr lang="da-DK" sz="1200" dirty="0" err="1"/>
              <a:t>Firouznia</a:t>
            </a:r>
            <a:r>
              <a:rPr lang="da-DK" sz="1200" dirty="0"/>
              <a:t>, K. (2024). </a:t>
            </a:r>
            <a:r>
              <a:rPr lang="da-DK" sz="1200" dirty="0" err="1"/>
              <a:t>Methodological</a:t>
            </a:r>
            <a:r>
              <a:rPr lang="da-DK" sz="1200" dirty="0"/>
              <a:t> </a:t>
            </a:r>
            <a:r>
              <a:rPr lang="da-DK" sz="1200" dirty="0" err="1"/>
              <a:t>insights</a:t>
            </a:r>
            <a:r>
              <a:rPr lang="da-DK" sz="1200" dirty="0"/>
              <a:t> </a:t>
            </a:r>
            <a:r>
              <a:rPr lang="da-DK" sz="1200" dirty="0" err="1"/>
              <a:t>into</a:t>
            </a:r>
            <a:r>
              <a:rPr lang="da-DK" sz="1200" dirty="0"/>
              <a:t> </a:t>
            </a:r>
            <a:r>
              <a:rPr lang="da-DK" sz="1200" dirty="0" err="1"/>
              <a:t>ChatGPT’s</a:t>
            </a:r>
            <a:r>
              <a:rPr lang="da-DK" sz="1200" dirty="0"/>
              <a:t> screening performance in </a:t>
            </a:r>
            <a:r>
              <a:rPr lang="da-DK" sz="1200" dirty="0" err="1"/>
              <a:t>systematic</a:t>
            </a:r>
            <a:r>
              <a:rPr lang="da-DK" sz="1200" dirty="0"/>
              <a:t> </a:t>
            </a:r>
            <a:r>
              <a:rPr lang="da-DK" sz="1200" dirty="0" err="1"/>
              <a:t>reviews</a:t>
            </a:r>
            <a:r>
              <a:rPr lang="da-DK" sz="1200" dirty="0"/>
              <a:t>. </a:t>
            </a:r>
            <a:r>
              <a:rPr lang="da-DK" sz="1200" i="1" dirty="0"/>
              <a:t>BMC Medical Research </a:t>
            </a:r>
            <a:r>
              <a:rPr lang="da-DK" sz="1200" i="1" dirty="0" err="1"/>
              <a:t>Methodology</a:t>
            </a:r>
            <a:r>
              <a:rPr lang="da-DK" sz="1200" dirty="0"/>
              <a:t>, </a:t>
            </a:r>
            <a:r>
              <a:rPr lang="da-DK" sz="1200" i="1" dirty="0"/>
              <a:t>24</a:t>
            </a:r>
            <a:r>
              <a:rPr lang="da-DK" sz="1200" dirty="0"/>
              <a:t>(1), 78. https://doi.org/10.1186/s12874-024-02203-8</a:t>
            </a:r>
            <a:endParaRPr lang="en-US" sz="1200" dirty="0"/>
          </a:p>
          <a:p>
            <a:r>
              <a:rPr lang="da-DK" sz="1200" dirty="0" err="1"/>
              <a:t>Khraisha</a:t>
            </a:r>
            <a:r>
              <a:rPr lang="da-DK" sz="1200" dirty="0"/>
              <a:t>, Q., Put, S., </a:t>
            </a:r>
            <a:r>
              <a:rPr lang="da-DK" sz="1200" dirty="0" err="1"/>
              <a:t>Kappenberg</a:t>
            </a:r>
            <a:r>
              <a:rPr lang="da-DK" sz="1200" dirty="0"/>
              <a:t>, J., </a:t>
            </a:r>
            <a:r>
              <a:rPr lang="da-DK" sz="1200" dirty="0" err="1"/>
              <a:t>Warraitch</a:t>
            </a:r>
            <a:r>
              <a:rPr lang="da-DK" sz="1200" dirty="0"/>
              <a:t>, A., &amp; </a:t>
            </a:r>
            <a:r>
              <a:rPr lang="da-DK" sz="1200" dirty="0" err="1"/>
              <a:t>Hadfield</a:t>
            </a:r>
            <a:r>
              <a:rPr lang="da-DK" sz="1200" dirty="0"/>
              <a:t>, K. (2024). Can large </a:t>
            </a:r>
            <a:r>
              <a:rPr lang="da-DK" sz="1200" dirty="0" err="1"/>
              <a:t>language</a:t>
            </a:r>
            <a:r>
              <a:rPr lang="da-DK" sz="1200" dirty="0"/>
              <a:t> models </a:t>
            </a:r>
            <a:r>
              <a:rPr lang="da-DK" sz="1200" dirty="0" err="1"/>
              <a:t>replace</a:t>
            </a:r>
            <a:r>
              <a:rPr lang="da-DK" sz="1200" dirty="0"/>
              <a:t> </a:t>
            </a:r>
            <a:r>
              <a:rPr lang="da-DK" sz="1200" dirty="0" err="1"/>
              <a:t>humans</a:t>
            </a:r>
            <a:r>
              <a:rPr lang="da-DK" sz="1200" dirty="0"/>
              <a:t> in </a:t>
            </a:r>
            <a:r>
              <a:rPr lang="da-DK" sz="1200" dirty="0" err="1"/>
              <a:t>systematic</a:t>
            </a:r>
            <a:r>
              <a:rPr lang="da-DK" sz="1200" dirty="0"/>
              <a:t> </a:t>
            </a:r>
            <a:r>
              <a:rPr lang="da-DK" sz="1200" dirty="0" err="1"/>
              <a:t>reviews</a:t>
            </a:r>
            <a:r>
              <a:rPr lang="da-DK" sz="1200" dirty="0"/>
              <a:t>? </a:t>
            </a:r>
            <a:r>
              <a:rPr lang="da-DK" sz="1200" dirty="0" err="1"/>
              <a:t>Evaluating</a:t>
            </a:r>
            <a:r>
              <a:rPr lang="da-DK" sz="1200" dirty="0"/>
              <a:t> GPT-4’s </a:t>
            </a:r>
            <a:r>
              <a:rPr lang="da-DK" sz="1200" dirty="0" err="1"/>
              <a:t>efficacy</a:t>
            </a:r>
            <a:r>
              <a:rPr lang="da-DK" sz="1200" dirty="0"/>
              <a:t> in screening and </a:t>
            </a:r>
            <a:r>
              <a:rPr lang="da-DK" sz="1200" dirty="0" err="1"/>
              <a:t>extracting</a:t>
            </a:r>
            <a:r>
              <a:rPr lang="da-DK" sz="1200" dirty="0"/>
              <a:t> data from peer-</a:t>
            </a:r>
            <a:r>
              <a:rPr lang="da-DK" sz="1200" dirty="0" err="1"/>
              <a:t>reviewed</a:t>
            </a:r>
            <a:r>
              <a:rPr lang="da-DK" sz="1200" dirty="0"/>
              <a:t> and </a:t>
            </a:r>
            <a:r>
              <a:rPr lang="da-DK" sz="1200" dirty="0" err="1"/>
              <a:t>grey</a:t>
            </a:r>
            <a:r>
              <a:rPr lang="da-DK" sz="1200" dirty="0"/>
              <a:t> </a:t>
            </a:r>
            <a:r>
              <a:rPr lang="da-DK" sz="1200" dirty="0" err="1"/>
              <a:t>literature</a:t>
            </a:r>
            <a:r>
              <a:rPr lang="da-DK" sz="1200" dirty="0"/>
              <a:t> in multiple </a:t>
            </a:r>
            <a:r>
              <a:rPr lang="da-DK" sz="1200" dirty="0" err="1"/>
              <a:t>languages</a:t>
            </a:r>
            <a:r>
              <a:rPr lang="da-DK" sz="1200" dirty="0"/>
              <a:t>. </a:t>
            </a:r>
            <a:r>
              <a:rPr lang="da-DK" sz="1200" i="1" dirty="0"/>
              <a:t>Research Synthesis Methods</a:t>
            </a:r>
            <a:r>
              <a:rPr lang="da-DK" sz="1200" dirty="0"/>
              <a:t>. https://doi.org/10.1002/jrsm.1715</a:t>
            </a:r>
            <a:endParaRPr lang="en-US" sz="1200" dirty="0"/>
          </a:p>
          <a:p>
            <a:r>
              <a:rPr lang="da-DK" sz="1200" dirty="0" err="1"/>
              <a:t>Syriani</a:t>
            </a:r>
            <a:r>
              <a:rPr lang="da-DK" sz="1200" dirty="0"/>
              <a:t>, E., David, I., &amp; Kumar, G. (2024). Screening </a:t>
            </a:r>
            <a:r>
              <a:rPr lang="da-DK" sz="1200" dirty="0" err="1"/>
              <a:t>articles</a:t>
            </a:r>
            <a:r>
              <a:rPr lang="da-DK" sz="1200" dirty="0"/>
              <a:t> for </a:t>
            </a:r>
            <a:r>
              <a:rPr lang="da-DK" sz="1200" dirty="0" err="1"/>
              <a:t>systematic</a:t>
            </a:r>
            <a:r>
              <a:rPr lang="da-DK" sz="1200" dirty="0"/>
              <a:t> </a:t>
            </a:r>
            <a:r>
              <a:rPr lang="da-DK" sz="1200" dirty="0" err="1"/>
              <a:t>reviews</a:t>
            </a:r>
            <a:r>
              <a:rPr lang="da-DK" sz="1200" dirty="0"/>
              <a:t> with ChatGPT. </a:t>
            </a:r>
            <a:r>
              <a:rPr lang="da-DK" sz="1200" i="1" dirty="0"/>
              <a:t>Journal of Computer Languages</a:t>
            </a:r>
            <a:r>
              <a:rPr lang="da-DK" sz="1200" dirty="0"/>
              <a:t>, </a:t>
            </a:r>
            <a:r>
              <a:rPr lang="da-DK" sz="1200" i="1" dirty="0"/>
              <a:t>80</a:t>
            </a:r>
            <a:r>
              <a:rPr lang="da-DK" sz="1200" dirty="0"/>
              <a:t>, 101287. https://doi.org/10.1016/j.cola.2024.101287</a:t>
            </a:r>
            <a:endParaRPr lang="en-US" sz="1200" dirty="0"/>
          </a:p>
          <a:p>
            <a:r>
              <a:rPr lang="da-DK" sz="1200" dirty="0" err="1"/>
              <a:t>Tomlinson</a:t>
            </a:r>
            <a:r>
              <a:rPr lang="da-DK" sz="1200" dirty="0"/>
              <a:t>, B., Black, R. W., Patterson, D. J., &amp; </a:t>
            </a:r>
            <a:r>
              <a:rPr lang="da-DK" sz="1200" dirty="0" err="1"/>
              <a:t>Torrance</a:t>
            </a:r>
            <a:r>
              <a:rPr lang="da-DK" sz="1200" dirty="0"/>
              <a:t>, A. W. (2024). The </a:t>
            </a:r>
            <a:r>
              <a:rPr lang="da-DK" sz="1200" dirty="0" err="1"/>
              <a:t>carbon</a:t>
            </a:r>
            <a:r>
              <a:rPr lang="da-DK" sz="1200" dirty="0"/>
              <a:t> emissions of </a:t>
            </a:r>
            <a:r>
              <a:rPr lang="da-DK" sz="1200" dirty="0" err="1"/>
              <a:t>writing</a:t>
            </a:r>
            <a:r>
              <a:rPr lang="da-DK" sz="1200" dirty="0"/>
              <a:t> and </a:t>
            </a:r>
            <a:r>
              <a:rPr lang="da-DK" sz="1200" dirty="0" err="1"/>
              <a:t>illustrating</a:t>
            </a:r>
            <a:r>
              <a:rPr lang="da-DK" sz="1200" dirty="0"/>
              <a:t> </a:t>
            </a:r>
            <a:r>
              <a:rPr lang="da-DK" sz="1200" dirty="0" err="1"/>
              <a:t>are</a:t>
            </a:r>
            <a:r>
              <a:rPr lang="da-DK" sz="1200" dirty="0"/>
              <a:t> </a:t>
            </a:r>
            <a:r>
              <a:rPr lang="da-DK" sz="1200" dirty="0" err="1"/>
              <a:t>lower</a:t>
            </a:r>
            <a:r>
              <a:rPr lang="da-DK" sz="1200" dirty="0"/>
              <a:t> for AI </a:t>
            </a:r>
            <a:r>
              <a:rPr lang="da-DK" sz="1200" dirty="0" err="1"/>
              <a:t>than</a:t>
            </a:r>
            <a:r>
              <a:rPr lang="da-DK" sz="1200" dirty="0"/>
              <a:t> for </a:t>
            </a:r>
            <a:r>
              <a:rPr lang="da-DK" sz="1200" dirty="0" err="1"/>
              <a:t>humans</a:t>
            </a:r>
            <a:r>
              <a:rPr lang="da-DK" sz="1200" dirty="0"/>
              <a:t>. </a:t>
            </a:r>
            <a:r>
              <a:rPr lang="da-DK" sz="1200" i="1" dirty="0"/>
              <a:t>Scientific Reports</a:t>
            </a:r>
            <a:r>
              <a:rPr lang="da-DK" sz="1200" dirty="0"/>
              <a:t>, </a:t>
            </a:r>
            <a:r>
              <a:rPr lang="da-DK" sz="1200" i="1" dirty="0"/>
              <a:t>14</a:t>
            </a:r>
            <a:r>
              <a:rPr lang="da-DK" sz="1200" dirty="0"/>
              <a:t>(1), 3732. </a:t>
            </a:r>
            <a:r>
              <a:rPr lang="da-DK" sz="1200" dirty="0">
                <a:hlinkClick r:id="rId3"/>
              </a:rPr>
              <a:t>https://doi.org/10.1038/s41598-024-54271-x</a:t>
            </a:r>
            <a:endParaRPr lang="da-DK" sz="1200" dirty="0"/>
          </a:p>
          <a:p>
            <a:r>
              <a:rPr lang="da-DK" sz="1200" dirty="0"/>
              <a:t>Vembye, M. H. (2024). </a:t>
            </a:r>
            <a:r>
              <a:rPr lang="da-DK" sz="1200" i="1" dirty="0"/>
              <a:t>AIscreenR: AI screening </a:t>
            </a:r>
            <a:r>
              <a:rPr lang="da-DK" sz="1200" i="1" dirty="0" err="1"/>
              <a:t>tools</a:t>
            </a:r>
            <a:r>
              <a:rPr lang="da-DK" sz="1200" i="1" dirty="0"/>
              <a:t> for </a:t>
            </a:r>
            <a:r>
              <a:rPr lang="da-DK" sz="1200" i="1" dirty="0" err="1"/>
              <a:t>systematic</a:t>
            </a:r>
            <a:r>
              <a:rPr lang="da-DK" sz="1200" i="1" dirty="0"/>
              <a:t> </a:t>
            </a:r>
            <a:r>
              <a:rPr lang="da-DK" sz="1200" i="1" dirty="0" err="1"/>
              <a:t>reviews</a:t>
            </a:r>
            <a:r>
              <a:rPr lang="da-DK" sz="1200" i="1" dirty="0"/>
              <a:t>.</a:t>
            </a:r>
            <a:r>
              <a:rPr lang="da-DK" sz="1200" dirty="0"/>
              <a:t> (0.1.0). CRAN. https://doi.org/10.32614/CRAN.package.AIscreenR</a:t>
            </a:r>
            <a:endParaRPr lang="en-US" sz="1200" dirty="0"/>
          </a:p>
          <a:p>
            <a:r>
              <a:rPr lang="da-DK" sz="1200" dirty="0"/>
              <a:t>Vembye, M. H., Christensen, J., Mølgaard, A. B., &amp; Schytt, F. L. W. (2024). GPT API Models Can </a:t>
            </a:r>
            <a:r>
              <a:rPr lang="da-DK" sz="1200" dirty="0" err="1"/>
              <a:t>Function</a:t>
            </a:r>
            <a:r>
              <a:rPr lang="da-DK" sz="1200" dirty="0"/>
              <a:t> as Highly </a:t>
            </a:r>
            <a:r>
              <a:rPr lang="da-DK" sz="1200" dirty="0" err="1"/>
              <a:t>Reliable</a:t>
            </a:r>
            <a:r>
              <a:rPr lang="da-DK" sz="1200" dirty="0"/>
              <a:t> Second </a:t>
            </a:r>
            <a:r>
              <a:rPr lang="da-DK" sz="1200" dirty="0" err="1"/>
              <a:t>Screeners</a:t>
            </a:r>
            <a:r>
              <a:rPr lang="da-DK" sz="1200" dirty="0"/>
              <a:t> of Titles and Abstracts in </a:t>
            </a:r>
            <a:r>
              <a:rPr lang="da-DK" sz="1200" dirty="0" err="1"/>
              <a:t>Systematic</a:t>
            </a:r>
            <a:r>
              <a:rPr lang="da-DK" sz="1200" dirty="0"/>
              <a:t> Reviews: A </a:t>
            </a:r>
            <a:r>
              <a:rPr lang="da-DK" sz="1200" dirty="0" err="1"/>
              <a:t>Proof</a:t>
            </a:r>
            <a:r>
              <a:rPr lang="da-DK" sz="1200" dirty="0"/>
              <a:t> of </a:t>
            </a:r>
            <a:r>
              <a:rPr lang="da-DK" sz="1200" dirty="0" err="1"/>
              <a:t>Concept</a:t>
            </a:r>
            <a:r>
              <a:rPr lang="da-DK" sz="1200" dirty="0"/>
              <a:t> and Common Guidelines. </a:t>
            </a:r>
            <a:r>
              <a:rPr lang="da-DK" sz="1200" i="1" dirty="0"/>
              <a:t>Open Science Framework</a:t>
            </a:r>
            <a:r>
              <a:rPr lang="da-DK" sz="1200" dirty="0"/>
              <a:t>. https://doi.org/10.31219/osf.io/yrhzm</a:t>
            </a:r>
            <a:endParaRPr lang="en-US" sz="1200" dirty="0"/>
          </a:p>
          <a:p>
            <a:pPr marL="0" indent="0">
              <a:buNone/>
            </a:pPr>
            <a:endParaRPr lang="en-US" dirty="0"/>
          </a:p>
        </p:txBody>
      </p:sp>
    </p:spTree>
    <p:extLst>
      <p:ext uri="{BB962C8B-B14F-4D97-AF65-F5344CB8AC3E}">
        <p14:creationId xmlns:p14="http://schemas.microsoft.com/office/powerpoint/2010/main" val="809232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B50FF-35AB-4945-A707-FBAE8A8C7B48}"/>
              </a:ext>
            </a:extLst>
          </p:cNvPr>
          <p:cNvSpPr>
            <a:spLocks noGrp="1"/>
          </p:cNvSpPr>
          <p:nvPr>
            <p:ph type="title"/>
          </p:nvPr>
        </p:nvSpPr>
        <p:spPr/>
        <p:txBody>
          <a:bodyPr/>
          <a:lstStyle/>
          <a:p>
            <a:r>
              <a:rPr lang="da-DK" dirty="0" err="1"/>
              <a:t>Appendix</a:t>
            </a:r>
            <a:r>
              <a:rPr lang="da-DK" dirty="0"/>
              <a:t> 1 - </a:t>
            </a:r>
            <a:r>
              <a:rPr lang="da-DK" dirty="0" err="1"/>
              <a:t>Assessment</a:t>
            </a:r>
            <a:r>
              <a:rPr lang="da-DK" dirty="0"/>
              <a:t> Measures</a:t>
            </a:r>
            <a:endParaRPr lang="en-US" dirty="0"/>
          </a:p>
        </p:txBody>
      </p:sp>
      <mc:AlternateContent xmlns:mc="http://schemas.openxmlformats.org/markup-compatibility/2006" xmlns:a14="http://schemas.microsoft.com/office/drawing/2010/main">
        <mc:Choice Requires="a14">
          <p:sp>
            <p:nvSpPr>
              <p:cNvPr id="5" name="Text Placeholder 2">
                <a:extLst>
                  <a:ext uri="{FF2B5EF4-FFF2-40B4-BE49-F238E27FC236}">
                    <a16:creationId xmlns:a16="http://schemas.microsoft.com/office/drawing/2014/main" id="{EC9293C7-11EF-42A7-A1C1-94AC9CE75441}"/>
                  </a:ext>
                </a:extLst>
              </p:cNvPr>
              <p:cNvSpPr txBox="1">
                <a:spLocks/>
              </p:cNvSpPr>
              <p:nvPr/>
            </p:nvSpPr>
            <p:spPr>
              <a:xfrm>
                <a:off x="1013520" y="2064960"/>
                <a:ext cx="10596278" cy="3780116"/>
              </a:xfrm>
              <a:prstGeom prst="rect">
                <a:avLst/>
              </a:prstGeom>
              <a:solidFill>
                <a:schemeClr val="bg1">
                  <a:lumMod val="85000"/>
                </a:schemeClr>
              </a:solidFill>
            </p:spPr>
            <p:txBody>
              <a:bodyPr vert="horz" lIns="0" tIns="0" rIns="0" bIns="0" rtlCol="0" anchor="t">
                <a:noAutofit/>
              </a:bodyPr>
              <a:lstStyle>
                <a:lvl1pPr marL="285750" indent="-285750" algn="l" defTabSz="914400" rtl="0" eaLnBrk="1" latinLnBrk="0" hangingPunct="1">
                  <a:lnSpc>
                    <a:spcPct val="100000"/>
                  </a:lnSpc>
                  <a:spcBef>
                    <a:spcPts val="1000"/>
                  </a:spcBef>
                  <a:buClr>
                    <a:schemeClr val="bg1"/>
                  </a:buClr>
                  <a:buSzPct val="110000"/>
                  <a:buFontTx/>
                  <a:buBlip>
                    <a:blip r:embed="rId2"/>
                  </a:buBlip>
                  <a:defRPr sz="1800" kern="1200">
                    <a:solidFill>
                      <a:schemeClr val="tx1"/>
                    </a:solidFill>
                    <a:latin typeface="+mn-lt"/>
                    <a:ea typeface="+mn-ea"/>
                    <a:cs typeface="+mn-cs"/>
                  </a:defRPr>
                </a:lvl1pPr>
                <a:lvl2pPr marL="603250" indent="-285750" algn="l" defTabSz="914400" rtl="0" eaLnBrk="1" latinLnBrk="0" hangingPunct="1">
                  <a:lnSpc>
                    <a:spcPct val="100000"/>
                  </a:lnSpc>
                  <a:spcBef>
                    <a:spcPts val="1000"/>
                  </a:spcBef>
                  <a:buClr>
                    <a:schemeClr val="bg1"/>
                  </a:buClr>
                  <a:buSzPct val="110000"/>
                  <a:buFontTx/>
                  <a:buBlip>
                    <a:blip r:embed="rId2"/>
                  </a:buBlip>
                  <a:defRPr sz="1600" kern="1200">
                    <a:solidFill>
                      <a:schemeClr val="tx1"/>
                    </a:solidFill>
                    <a:latin typeface="+mn-lt"/>
                    <a:ea typeface="+mn-ea"/>
                    <a:cs typeface="+mn-cs"/>
                  </a:defRPr>
                </a:lvl2pPr>
                <a:lvl3pPr marL="920750" indent="-285750" algn="l" defTabSz="914400" rtl="0" eaLnBrk="1" latinLnBrk="0" hangingPunct="1">
                  <a:lnSpc>
                    <a:spcPct val="100000"/>
                  </a:lnSpc>
                  <a:spcBef>
                    <a:spcPts val="1000"/>
                  </a:spcBef>
                  <a:buClr>
                    <a:schemeClr val="bg1"/>
                  </a:buClr>
                  <a:buSzPct val="110000"/>
                  <a:buFontTx/>
                  <a:buBlip>
                    <a:blip r:embed="rId2"/>
                  </a:buBlip>
                  <a:defRPr sz="1400" kern="1200">
                    <a:solidFill>
                      <a:schemeClr val="tx1"/>
                    </a:solidFill>
                    <a:latin typeface="+mn-lt"/>
                    <a:ea typeface="+mn-ea"/>
                    <a:cs typeface="+mn-cs"/>
                  </a:defRPr>
                </a:lvl3pPr>
                <a:lvl4pPr marL="1238250" indent="-285750" algn="l" defTabSz="914400" rtl="0" eaLnBrk="1" latinLnBrk="0" hangingPunct="1">
                  <a:lnSpc>
                    <a:spcPct val="100000"/>
                  </a:lnSpc>
                  <a:spcBef>
                    <a:spcPts val="1000"/>
                  </a:spcBef>
                  <a:buClr>
                    <a:schemeClr val="bg1"/>
                  </a:buClr>
                  <a:buSzPct val="110000"/>
                  <a:buFontTx/>
                  <a:buBlip>
                    <a:blip r:embed="rId2"/>
                  </a:buBlip>
                  <a:defRPr sz="1200" kern="1200">
                    <a:solidFill>
                      <a:schemeClr val="tx1"/>
                    </a:solidFill>
                    <a:latin typeface="+mn-lt"/>
                    <a:ea typeface="+mn-ea"/>
                    <a:cs typeface="+mn-cs"/>
                  </a:defRPr>
                </a:lvl4pPr>
                <a:lvl5pPr marL="1555750" indent="-285750" algn="l" defTabSz="914400" rtl="0" eaLnBrk="1" latinLnBrk="0" hangingPunct="1">
                  <a:lnSpc>
                    <a:spcPct val="100000"/>
                  </a:lnSpc>
                  <a:spcBef>
                    <a:spcPts val="1000"/>
                  </a:spcBef>
                  <a:buClr>
                    <a:schemeClr val="bg1"/>
                  </a:buClr>
                  <a:buSzPct val="110000"/>
                  <a:buFontTx/>
                  <a:buBlip>
                    <a:blip r:embed="rId2"/>
                  </a:buBlip>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a-DK" sz="1200" i="1" dirty="0"/>
                  <a:t>Recall</a:t>
                </a:r>
                <a:r>
                  <a:rPr lang="da-DK" sz="1200" dirty="0"/>
                  <a:t> is </a:t>
                </a:r>
                <a:r>
                  <a:rPr lang="en-US" sz="1200" dirty="0"/>
                  <a:t>the proportion of relevant records being correctly classified as relevant, given by</a:t>
                </a:r>
              </a:p>
              <a:p>
                <a:pPr marL="0" indent="0">
                  <a:buNone/>
                </a:pPr>
                <a:endParaRPr lang="en-US" sz="1200" dirty="0"/>
              </a:p>
              <a:p>
                <a:pPr marL="0" indent="0" algn="ctr">
                  <a:buNone/>
                </a:pPr>
                <a14:m>
                  <m:oMathPara xmlns:m="http://schemas.openxmlformats.org/officeDocument/2006/math">
                    <m:oMathParaPr>
                      <m:jc m:val="centerGroup"/>
                    </m:oMathParaPr>
                    <m:oMath xmlns:m="http://schemas.openxmlformats.org/officeDocument/2006/math">
                      <m:r>
                        <a:rPr lang="da-DK" sz="1200" b="0" i="1" smtClean="0">
                          <a:latin typeface="Cambria Math" panose="02040503050406030204" pitchFamily="18" charset="0"/>
                          <a:ea typeface="Cambria Math" panose="02040503050406030204" pitchFamily="18" charset="0"/>
                        </a:rPr>
                        <m:t>𝑅𝑒𝑐𝑎𝑙𝑙</m:t>
                      </m:r>
                      <m:r>
                        <a:rPr lang="en-US" sz="1200" i="1">
                          <a:latin typeface="Cambria Math" panose="02040503050406030204" pitchFamily="18" charset="0"/>
                          <a:ea typeface="Cambria Math" panose="02040503050406030204" pitchFamily="18" charset="0"/>
                        </a:rPr>
                        <m:t>=</m:t>
                      </m:r>
                      <m:f>
                        <m:fPr>
                          <m:ctrlPr>
                            <a:rPr lang="en-US" sz="1200" i="1">
                              <a:latin typeface="Cambria Math" panose="02040503050406030204" pitchFamily="18" charset="0"/>
                              <a:ea typeface="Cambria Math" panose="02040503050406030204" pitchFamily="18" charset="0"/>
                            </a:rPr>
                          </m:ctrlPr>
                        </m:fPr>
                        <m:num>
                          <m:r>
                            <a:rPr lang="da-DK"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𝑡𝑟𝑢𝑒</m:t>
                          </m:r>
                          <m:r>
                            <a:rPr lang="da-DK" sz="1200" i="1">
                              <a:latin typeface="Cambria Math" panose="02040503050406030204" pitchFamily="18" charset="0"/>
                              <a:ea typeface="Cambria Math" panose="02040503050406030204" pitchFamily="18" charset="0"/>
                            </a:rPr>
                            <m:t> </m:t>
                          </m:r>
                          <m:r>
                            <a:rPr lang="da-DK" sz="1200" b="0" i="1" smtClean="0">
                              <a:latin typeface="Cambria Math" panose="02040503050406030204" pitchFamily="18" charset="0"/>
                              <a:ea typeface="Cambria Math" panose="02040503050406030204" pitchFamily="18" charset="0"/>
                            </a:rPr>
                            <m:t>𝑝𝑜𝑠𝑖𝑡𝑖𝑣𝑒</m:t>
                          </m:r>
                          <m:r>
                            <a:rPr lang="da-DK" sz="1200" i="1">
                              <a:latin typeface="Cambria Math" panose="02040503050406030204" pitchFamily="18" charset="0"/>
                              <a:ea typeface="Cambria Math" panose="02040503050406030204" pitchFamily="18" charset="0"/>
                            </a:rPr>
                            <m:t>}</m:t>
                          </m:r>
                        </m:num>
                        <m:den>
                          <m:d>
                            <m:dPr>
                              <m:begChr m:val="{"/>
                              <m:endChr m:val="}"/>
                              <m:ctrlPr>
                                <a:rPr lang="da-DK" sz="1200" i="1">
                                  <a:latin typeface="Cambria Math" panose="02040503050406030204" pitchFamily="18" charset="0"/>
                                  <a:ea typeface="Cambria Math" panose="02040503050406030204" pitchFamily="18" charset="0"/>
                                </a:rPr>
                              </m:ctrlPr>
                            </m:dPr>
                            <m:e>
                              <m:r>
                                <a:rPr lang="da-DK" sz="1200" i="1">
                                  <a:latin typeface="Cambria Math" panose="02040503050406030204" pitchFamily="18" charset="0"/>
                                  <a:ea typeface="Cambria Math" panose="02040503050406030204" pitchFamily="18" charset="0"/>
                                </a:rPr>
                                <m:t>𝑡𝑟𝑢𝑒</m:t>
                              </m:r>
                              <m:r>
                                <a:rPr lang="da-DK" sz="1200" i="1">
                                  <a:latin typeface="Cambria Math" panose="02040503050406030204" pitchFamily="18" charset="0"/>
                                  <a:ea typeface="Cambria Math" panose="02040503050406030204" pitchFamily="18" charset="0"/>
                                </a:rPr>
                                <m:t> </m:t>
                              </m:r>
                              <m:r>
                                <a:rPr lang="da-DK" sz="1200" b="0" i="1" smtClean="0">
                                  <a:latin typeface="Cambria Math" panose="02040503050406030204" pitchFamily="18" charset="0"/>
                                  <a:ea typeface="Cambria Math" panose="02040503050406030204" pitchFamily="18" charset="0"/>
                                </a:rPr>
                                <m:t>𝑝𝑜𝑠𝑖𝑡𝑖𝑣𝑒</m:t>
                              </m:r>
                            </m:e>
                          </m:d>
                          <m:r>
                            <a:rPr lang="en-US"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𝑓𝑎𝑙𝑠𝑒</m:t>
                          </m:r>
                          <m:r>
                            <a:rPr lang="da-DK" sz="1200" i="1">
                              <a:latin typeface="Cambria Math" panose="02040503050406030204" pitchFamily="18" charset="0"/>
                              <a:ea typeface="Cambria Math" panose="02040503050406030204" pitchFamily="18" charset="0"/>
                            </a:rPr>
                            <m:t> </m:t>
                          </m:r>
                          <m:r>
                            <a:rPr lang="da-DK" sz="1200" b="0" i="1" smtClean="0">
                              <a:latin typeface="Cambria Math" panose="02040503050406030204" pitchFamily="18" charset="0"/>
                              <a:ea typeface="Cambria Math" panose="02040503050406030204" pitchFamily="18" charset="0"/>
                            </a:rPr>
                            <m:t>𝑛𝑒𝑔𝑎𝑡𝑖𝑣𝑒</m:t>
                          </m:r>
                          <m:r>
                            <a:rPr lang="da-DK" sz="1200" i="1">
                              <a:latin typeface="Cambria Math" panose="02040503050406030204" pitchFamily="18" charset="0"/>
                              <a:ea typeface="Cambria Math" panose="02040503050406030204" pitchFamily="18" charset="0"/>
                            </a:rPr>
                            <m:t>}</m:t>
                          </m:r>
                        </m:den>
                      </m:f>
                    </m:oMath>
                  </m:oMathPara>
                </a14:m>
                <a:endParaRPr lang="da-DK" sz="1200" dirty="0">
                  <a:latin typeface="Cambria" panose="02040503050406030204" pitchFamily="18" charset="0"/>
                  <a:ea typeface="Cambria" panose="02040503050406030204" pitchFamily="18" charset="0"/>
                </a:endParaRPr>
              </a:p>
              <a:p>
                <a:pPr marL="0" indent="0">
                  <a:buNone/>
                </a:pPr>
                <a:endParaRPr lang="en-US" sz="1200" i="1" dirty="0"/>
              </a:p>
              <a:p>
                <a:pPr marL="0" indent="0">
                  <a:buNone/>
                </a:pPr>
                <a:r>
                  <a:rPr lang="en-US" sz="1200" i="1" dirty="0"/>
                  <a:t>Specificity</a:t>
                </a:r>
                <a:r>
                  <a:rPr lang="en-US" sz="1200" dirty="0"/>
                  <a:t> is the proportion of irrelevant records being correctly classified as irrelevant, given by</a:t>
                </a:r>
              </a:p>
              <a:p>
                <a:pPr marL="0" indent="0">
                  <a:buNone/>
                </a:pPr>
                <a:endParaRPr lang="en-US" sz="1200" dirty="0"/>
              </a:p>
              <a:p>
                <a:pPr marL="0" indent="0">
                  <a:buNone/>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ea typeface="Cambria Math" panose="02040503050406030204" pitchFamily="18" charset="0"/>
                        </a:rPr>
                        <m:t>𝑆𝑝𝑒𝑐𝑖𝑓𝑖𝑐𝑖𝑡𝑦</m:t>
                      </m:r>
                      <m:r>
                        <a:rPr lang="en-US" sz="1200" i="1">
                          <a:latin typeface="Cambria Math" panose="02040503050406030204" pitchFamily="18" charset="0"/>
                          <a:ea typeface="Cambria Math" panose="02040503050406030204" pitchFamily="18" charset="0"/>
                        </a:rPr>
                        <m:t>=</m:t>
                      </m:r>
                      <m:f>
                        <m:fPr>
                          <m:ctrlPr>
                            <a:rPr lang="en-US" sz="1200" i="1">
                              <a:latin typeface="Cambria Math" panose="02040503050406030204" pitchFamily="18" charset="0"/>
                              <a:ea typeface="Cambria Math" panose="02040503050406030204" pitchFamily="18" charset="0"/>
                            </a:rPr>
                          </m:ctrlPr>
                        </m:fPr>
                        <m:num>
                          <m:r>
                            <a:rPr lang="da-DK"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𝑡𝑟𝑢𝑒</m:t>
                          </m:r>
                          <m:r>
                            <a:rPr lang="da-DK" sz="1200" i="1">
                              <a:latin typeface="Cambria Math" panose="02040503050406030204" pitchFamily="18" charset="0"/>
                              <a:ea typeface="Cambria Math" panose="02040503050406030204" pitchFamily="18" charset="0"/>
                            </a:rPr>
                            <m:t> </m:t>
                          </m:r>
                          <m:r>
                            <a:rPr lang="da-DK" sz="1200" i="1">
                              <a:latin typeface="Cambria Math" panose="02040503050406030204" pitchFamily="18" charset="0"/>
                              <a:ea typeface="Cambria Math" panose="02040503050406030204" pitchFamily="18" charset="0"/>
                            </a:rPr>
                            <m:t>𝑛𝑒𝑔𝑎𝑡𝑖𝑣𝑒</m:t>
                          </m:r>
                          <m:r>
                            <a:rPr lang="da-DK" sz="1200" i="1">
                              <a:latin typeface="Cambria Math" panose="02040503050406030204" pitchFamily="18" charset="0"/>
                              <a:ea typeface="Cambria Math" panose="02040503050406030204" pitchFamily="18" charset="0"/>
                            </a:rPr>
                            <m:t>}</m:t>
                          </m:r>
                        </m:num>
                        <m:den>
                          <m:d>
                            <m:dPr>
                              <m:begChr m:val="{"/>
                              <m:endChr m:val="}"/>
                              <m:ctrlPr>
                                <a:rPr lang="da-DK" sz="1200" i="1">
                                  <a:latin typeface="Cambria Math" panose="02040503050406030204" pitchFamily="18" charset="0"/>
                                  <a:ea typeface="Cambria Math" panose="02040503050406030204" pitchFamily="18" charset="0"/>
                                </a:rPr>
                              </m:ctrlPr>
                            </m:dPr>
                            <m:e>
                              <m:r>
                                <a:rPr lang="da-DK" sz="1200" i="1">
                                  <a:latin typeface="Cambria Math" panose="02040503050406030204" pitchFamily="18" charset="0"/>
                                  <a:ea typeface="Cambria Math" panose="02040503050406030204" pitchFamily="18" charset="0"/>
                                </a:rPr>
                                <m:t>𝑡𝑟𝑢𝑒</m:t>
                              </m:r>
                              <m:r>
                                <a:rPr lang="da-DK" sz="1200" i="1">
                                  <a:latin typeface="Cambria Math" panose="02040503050406030204" pitchFamily="18" charset="0"/>
                                  <a:ea typeface="Cambria Math" panose="02040503050406030204" pitchFamily="18" charset="0"/>
                                </a:rPr>
                                <m:t> </m:t>
                              </m:r>
                              <m:r>
                                <a:rPr lang="da-DK" sz="1200" i="1">
                                  <a:latin typeface="Cambria Math" panose="02040503050406030204" pitchFamily="18" charset="0"/>
                                  <a:ea typeface="Cambria Math" panose="02040503050406030204" pitchFamily="18" charset="0"/>
                                </a:rPr>
                                <m:t>𝑛𝑒𝑔𝑎𝑡𝑖𝑣𝑒</m:t>
                              </m:r>
                            </m:e>
                          </m:d>
                          <m:r>
                            <a:rPr lang="en-US"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𝑓𝑎𝑙𝑠𝑒</m:t>
                          </m:r>
                          <m:r>
                            <a:rPr lang="da-DK" sz="1200" i="1">
                              <a:latin typeface="Cambria Math" panose="02040503050406030204" pitchFamily="18" charset="0"/>
                              <a:ea typeface="Cambria Math" panose="02040503050406030204" pitchFamily="18" charset="0"/>
                            </a:rPr>
                            <m:t> </m:t>
                          </m:r>
                          <m:r>
                            <a:rPr lang="da-DK" sz="1200" i="1">
                              <a:latin typeface="Cambria Math" panose="02040503050406030204" pitchFamily="18" charset="0"/>
                              <a:ea typeface="Cambria Math" panose="02040503050406030204" pitchFamily="18" charset="0"/>
                            </a:rPr>
                            <m:t>𝑝𝑜𝑠𝑖𝑡𝑖𝑣𝑒</m:t>
                          </m:r>
                          <m:r>
                            <a:rPr lang="da-DK" sz="1200" i="1">
                              <a:latin typeface="Cambria Math" panose="02040503050406030204" pitchFamily="18" charset="0"/>
                              <a:ea typeface="Cambria Math" panose="02040503050406030204" pitchFamily="18" charset="0"/>
                            </a:rPr>
                            <m:t>}</m:t>
                          </m:r>
                        </m:den>
                      </m:f>
                    </m:oMath>
                  </m:oMathPara>
                </a14:m>
                <a:endParaRPr lang="da-DK" sz="1200" dirty="0">
                  <a:latin typeface="Cambria Math" panose="02040503050406030204" pitchFamily="18" charset="0"/>
                  <a:ea typeface="Cambria Math" panose="02040503050406030204" pitchFamily="18" charset="0"/>
                </a:endParaRPr>
              </a:p>
              <a:p>
                <a:pPr marL="0" indent="0">
                  <a:buNone/>
                </a:pPr>
                <a:endParaRPr lang="da-DK" sz="1200" dirty="0">
                  <a:latin typeface="Cambria Math" panose="02040503050406030204" pitchFamily="18" charset="0"/>
                  <a:ea typeface="Cambria Math" panose="02040503050406030204" pitchFamily="18" charset="0"/>
                </a:endParaRPr>
              </a:p>
              <a:p>
                <a:pPr marL="0" indent="0">
                  <a:buNone/>
                </a:pPr>
                <a:r>
                  <a:rPr lang="da-DK" sz="1400" dirty="0"/>
                  <a:t> </a:t>
                </a:r>
                <a:endParaRPr lang="en-US" sz="1400" dirty="0"/>
              </a:p>
            </p:txBody>
          </p:sp>
        </mc:Choice>
        <mc:Fallback xmlns="">
          <p:sp>
            <p:nvSpPr>
              <p:cNvPr id="5" name="Text Placeholder 2">
                <a:extLst>
                  <a:ext uri="{FF2B5EF4-FFF2-40B4-BE49-F238E27FC236}">
                    <a16:creationId xmlns:a16="http://schemas.microsoft.com/office/drawing/2014/main" id="{EC9293C7-11EF-42A7-A1C1-94AC9CE75441}"/>
                  </a:ext>
                </a:extLst>
              </p:cNvPr>
              <p:cNvSpPr txBox="1">
                <a:spLocks noRot="1" noChangeAspect="1" noMove="1" noResize="1" noEditPoints="1" noAdjustHandles="1" noChangeArrowheads="1" noChangeShapeType="1" noTextEdit="1"/>
              </p:cNvSpPr>
              <p:nvPr/>
            </p:nvSpPr>
            <p:spPr>
              <a:xfrm>
                <a:off x="1013520" y="2064960"/>
                <a:ext cx="10596278" cy="3780116"/>
              </a:xfrm>
              <a:prstGeom prst="rect">
                <a:avLst/>
              </a:prstGeom>
              <a:blipFill>
                <a:blip r:embed="rId3"/>
                <a:stretch>
                  <a:fillRect l="-863" t="-1452"/>
                </a:stretch>
              </a:blipFill>
            </p:spPr>
            <p:txBody>
              <a:bodyPr/>
              <a:lstStyle/>
              <a:p>
                <a:r>
                  <a:rPr lang="en-US">
                    <a:noFill/>
                  </a:rPr>
                  <a:t> </a:t>
                </a:r>
              </a:p>
            </p:txBody>
          </p:sp>
        </mc:Fallback>
      </mc:AlternateContent>
    </p:spTree>
    <p:extLst>
      <p:ext uri="{BB962C8B-B14F-4D97-AF65-F5344CB8AC3E}">
        <p14:creationId xmlns:p14="http://schemas.microsoft.com/office/powerpoint/2010/main" val="3623196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B2040-6A6B-4A8B-A38D-DEFCB2237179}"/>
              </a:ext>
            </a:extLst>
          </p:cNvPr>
          <p:cNvSpPr>
            <a:spLocks noGrp="1"/>
          </p:cNvSpPr>
          <p:nvPr>
            <p:ph type="title"/>
          </p:nvPr>
        </p:nvSpPr>
        <p:spPr>
          <a:xfrm>
            <a:off x="1013520" y="396474"/>
            <a:ext cx="10158611" cy="891382"/>
          </a:xfrm>
        </p:spPr>
        <p:txBody>
          <a:bodyPr/>
          <a:lstStyle/>
          <a:p>
            <a:r>
              <a:rPr lang="en-US" dirty="0"/>
              <a:t>Appendix 2 – Numerical results</a:t>
            </a:r>
          </a:p>
        </p:txBody>
      </p:sp>
      <p:pic>
        <p:nvPicPr>
          <p:cNvPr id="4" name="Picture 3">
            <a:extLst>
              <a:ext uri="{FF2B5EF4-FFF2-40B4-BE49-F238E27FC236}">
                <a16:creationId xmlns:a16="http://schemas.microsoft.com/office/drawing/2014/main" id="{2EA8A890-C23C-4C77-85A6-A0006E6080A7}"/>
              </a:ext>
            </a:extLst>
          </p:cNvPr>
          <p:cNvPicPr>
            <a:picLocks noChangeAspect="1"/>
          </p:cNvPicPr>
          <p:nvPr/>
        </p:nvPicPr>
        <p:blipFill>
          <a:blip r:embed="rId2"/>
          <a:stretch>
            <a:fillRect/>
          </a:stretch>
        </p:blipFill>
        <p:spPr>
          <a:xfrm>
            <a:off x="2752657" y="1616629"/>
            <a:ext cx="6228271" cy="4417171"/>
          </a:xfrm>
          <a:prstGeom prst="rect">
            <a:avLst/>
          </a:prstGeom>
        </p:spPr>
      </p:pic>
    </p:spTree>
    <p:extLst>
      <p:ext uri="{BB962C8B-B14F-4D97-AF65-F5344CB8AC3E}">
        <p14:creationId xmlns:p14="http://schemas.microsoft.com/office/powerpoint/2010/main" val="193415033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43182-8593-4315-9CAE-B03544C34805}"/>
              </a:ext>
            </a:extLst>
          </p:cNvPr>
          <p:cNvSpPr>
            <a:spLocks noGrp="1"/>
          </p:cNvSpPr>
          <p:nvPr>
            <p:ph type="title"/>
          </p:nvPr>
        </p:nvSpPr>
        <p:spPr>
          <a:xfrm>
            <a:off x="1013520" y="468393"/>
            <a:ext cx="10158611" cy="891382"/>
          </a:xfrm>
        </p:spPr>
        <p:txBody>
          <a:bodyPr/>
          <a:lstStyle/>
          <a:p>
            <a:r>
              <a:rPr lang="en-US" dirty="0"/>
              <a:t>Appendix 3: What we also do: further standardization</a:t>
            </a:r>
          </a:p>
        </p:txBody>
      </p:sp>
      <p:sp>
        <p:nvSpPr>
          <p:cNvPr id="3" name="Text Placeholder 2">
            <a:extLst>
              <a:ext uri="{FF2B5EF4-FFF2-40B4-BE49-F238E27FC236}">
                <a16:creationId xmlns:a16="http://schemas.microsoft.com/office/drawing/2014/main" id="{F3C81A5F-3305-475A-BA9B-0EB3B8B7E0F2}"/>
              </a:ext>
            </a:extLst>
          </p:cNvPr>
          <p:cNvSpPr>
            <a:spLocks noGrp="1"/>
          </p:cNvSpPr>
          <p:nvPr>
            <p:ph type="body" sz="quarter" idx="10"/>
          </p:nvPr>
        </p:nvSpPr>
        <p:spPr>
          <a:xfrm>
            <a:off x="1013520" y="1931992"/>
            <a:ext cx="10359972" cy="4485301"/>
          </a:xfrm>
        </p:spPr>
        <p:txBody>
          <a:bodyPr/>
          <a:lstStyle/>
          <a:p>
            <a:pPr>
              <a:spcAft>
                <a:spcPts val="800"/>
              </a:spcAft>
            </a:pPr>
            <a:r>
              <a:rPr lang="en-US" i="1" dirty="0"/>
              <a:t>Common guidelines</a:t>
            </a:r>
            <a:r>
              <a:rPr lang="en-US" dirty="0"/>
              <a:t> </a:t>
            </a:r>
            <a:r>
              <a:rPr lang="da-DK" dirty="0"/>
              <a:t>for </a:t>
            </a:r>
            <a:r>
              <a:rPr lang="en-US" dirty="0"/>
              <a:t>when it is (and when it is not) appropriate to use GPT API models for title and abstract screening in high-quality reviews. These guidelines are primarily based on the benchmark scheme</a:t>
            </a:r>
            <a:r>
              <a:rPr lang="da-DK" dirty="0"/>
              <a:t>.</a:t>
            </a:r>
          </a:p>
          <a:p>
            <a:pPr>
              <a:spcBef>
                <a:spcPts val="0"/>
              </a:spcBef>
            </a:pPr>
            <a:r>
              <a:rPr lang="en-US" i="1" dirty="0"/>
              <a:t>A workflow for how to configure a reliable screening</a:t>
            </a:r>
            <a:r>
              <a:rPr lang="en-US" dirty="0"/>
              <a:t>, including how to test and develop prompts. Hereto we introduce multiple-prompt screening, i.e., making one prompt per inclusion criteria. </a:t>
            </a:r>
          </a:p>
          <a:p>
            <a:pPr>
              <a:spcBef>
                <a:spcPts val="0"/>
              </a:spcBef>
            </a:pPr>
            <a:endParaRPr lang="en-US" dirty="0"/>
          </a:p>
          <a:p>
            <a:pPr marL="0" indent="0">
              <a:spcBef>
                <a:spcPts val="0"/>
              </a:spcBef>
              <a:buNone/>
            </a:pPr>
            <a:r>
              <a:rPr lang="en-US" dirty="0"/>
              <a:t>According to Campbell Collaboration (2023) using AI in high-quality reviews requires: </a:t>
            </a:r>
          </a:p>
          <a:p>
            <a:pPr marL="0" indent="0">
              <a:spcBef>
                <a:spcPts val="0"/>
              </a:spcBef>
              <a:buNone/>
            </a:pPr>
            <a:r>
              <a:rPr lang="en-US" dirty="0"/>
              <a:t>    (a) functioning tech </a:t>
            </a:r>
            <a:r>
              <a:rPr lang="en-US" b="1" dirty="0"/>
              <a:t>[Outside our control]</a:t>
            </a:r>
          </a:p>
          <a:p>
            <a:pPr marL="0" indent="0">
              <a:spcBef>
                <a:spcPts val="0"/>
              </a:spcBef>
              <a:buNone/>
            </a:pPr>
            <a:r>
              <a:rPr lang="en-US" dirty="0"/>
              <a:t>    (b) proof that it is functioning appropriately: </a:t>
            </a:r>
            <a:r>
              <a:rPr lang="en-US" b="1" dirty="0"/>
              <a:t>[Our answer: Experiment results]</a:t>
            </a:r>
          </a:p>
          <a:p>
            <a:pPr marL="0" indent="0">
              <a:spcBef>
                <a:spcPts val="0"/>
              </a:spcBef>
              <a:buNone/>
            </a:pPr>
            <a:r>
              <a:rPr lang="en-US" dirty="0"/>
              <a:t>    (c) the tech embodied in usable products: </a:t>
            </a:r>
            <a:r>
              <a:rPr lang="en-US" b="1" dirty="0"/>
              <a:t>[Our answer: AIscreenR]</a:t>
            </a:r>
          </a:p>
          <a:p>
            <a:pPr marL="0" indent="0">
              <a:spcBef>
                <a:spcPts val="0"/>
              </a:spcBef>
              <a:buNone/>
            </a:pPr>
            <a:r>
              <a:rPr lang="en-US" dirty="0"/>
              <a:t>    (d) agreed guidelines for appropriate use </a:t>
            </a:r>
            <a:r>
              <a:rPr lang="en-US" b="1" dirty="0"/>
              <a:t>[Our answer: The use of benchmark schemes]</a:t>
            </a:r>
          </a:p>
          <a:p>
            <a:pPr marL="0" indent="0">
              <a:spcBef>
                <a:spcPts val="0"/>
              </a:spcBef>
              <a:buNone/>
            </a:pPr>
            <a:r>
              <a:rPr lang="en-US" dirty="0"/>
              <a:t>    (e) training </a:t>
            </a:r>
            <a:r>
              <a:rPr lang="en-US" b="1" dirty="0"/>
              <a:t>[Our answer: Assess the use with test data: Alternatively use fine-tuning]</a:t>
            </a:r>
          </a:p>
          <a:p>
            <a:pPr marL="0" indent="0">
              <a:spcBef>
                <a:spcPts val="0"/>
              </a:spcBef>
              <a:buNone/>
            </a:pPr>
            <a:r>
              <a:rPr lang="en-US" dirty="0"/>
              <a:t>     (f) ongoing support </a:t>
            </a:r>
            <a:r>
              <a:rPr lang="en-US" b="1" dirty="0"/>
              <a:t>[Our answer: Provide AIscreenR as an open-source software] </a:t>
            </a:r>
          </a:p>
          <a:p>
            <a:pPr marL="0" indent="0">
              <a:spcBef>
                <a:spcPts val="0"/>
              </a:spcBef>
              <a:buNone/>
            </a:pPr>
            <a:endParaRPr lang="da-DK" b="1" dirty="0"/>
          </a:p>
          <a:p>
            <a:pPr marL="0" indent="0">
              <a:spcBef>
                <a:spcPts val="0"/>
              </a:spcBef>
              <a:buNone/>
            </a:pPr>
            <a:r>
              <a:rPr lang="en-US" dirty="0"/>
              <a:t>In our paper, we strive to accommodate requirements b to f. </a:t>
            </a:r>
          </a:p>
        </p:txBody>
      </p:sp>
    </p:spTree>
    <p:extLst>
      <p:ext uri="{BB962C8B-B14F-4D97-AF65-F5344CB8AC3E}">
        <p14:creationId xmlns:p14="http://schemas.microsoft.com/office/powerpoint/2010/main" val="2089828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396E2-9EBF-4B0D-B303-A2BEDAEF8B4B}"/>
              </a:ext>
            </a:extLst>
          </p:cNvPr>
          <p:cNvSpPr>
            <a:spLocks noGrp="1"/>
          </p:cNvSpPr>
          <p:nvPr>
            <p:ph type="title"/>
          </p:nvPr>
        </p:nvSpPr>
        <p:spPr/>
        <p:txBody>
          <a:bodyPr/>
          <a:lstStyle/>
          <a:p>
            <a:r>
              <a:rPr lang="en-US" dirty="0"/>
              <a:t>Appendix 4: Other possibilities with AIscreenR</a:t>
            </a:r>
          </a:p>
        </p:txBody>
      </p:sp>
      <p:sp>
        <p:nvSpPr>
          <p:cNvPr id="3" name="Text Placeholder 2">
            <a:extLst>
              <a:ext uri="{FF2B5EF4-FFF2-40B4-BE49-F238E27FC236}">
                <a16:creationId xmlns:a16="http://schemas.microsoft.com/office/drawing/2014/main" id="{912A750B-9D57-4767-886D-ACA18619E83A}"/>
              </a:ext>
            </a:extLst>
          </p:cNvPr>
          <p:cNvSpPr>
            <a:spLocks noGrp="1"/>
          </p:cNvSpPr>
          <p:nvPr>
            <p:ph type="body" sz="quarter" idx="10"/>
          </p:nvPr>
        </p:nvSpPr>
        <p:spPr/>
        <p:txBody>
          <a:bodyPr/>
          <a:lstStyle/>
          <a:p>
            <a:r>
              <a:rPr lang="en-US" dirty="0"/>
              <a:t>Can be combined with other (semi) automated screening tools such as priority and classifier screening. </a:t>
            </a:r>
          </a:p>
          <a:p>
            <a:pPr marL="0" indent="0">
              <a:buNone/>
            </a:pPr>
            <a:endParaRPr lang="en-US" dirty="0"/>
          </a:p>
          <a:p>
            <a:r>
              <a:rPr lang="da-DK" dirty="0"/>
              <a:t>U</a:t>
            </a:r>
            <a:r>
              <a:rPr lang="en-US" dirty="0"/>
              <a:t>sed to reduce the number of studies needed to be humanly double screened. This can be done by making too over-inclusive prompt on purpose. </a:t>
            </a:r>
          </a:p>
          <a:p>
            <a:endParaRPr lang="da-DK" dirty="0"/>
          </a:p>
          <a:p>
            <a:r>
              <a:rPr lang="en-US" dirty="0"/>
              <a:t>Can be fine tuned to the specific review</a:t>
            </a:r>
            <a:r>
              <a:rPr lang="da-DK" dirty="0"/>
              <a:t> </a:t>
            </a:r>
            <a:r>
              <a:rPr lang="da-DK" dirty="0" err="1"/>
              <a:t>context</a:t>
            </a:r>
            <a:endParaRPr lang="en-US" dirty="0"/>
          </a:p>
        </p:txBody>
      </p:sp>
    </p:spTree>
    <p:extLst>
      <p:ext uri="{BB962C8B-B14F-4D97-AF65-F5344CB8AC3E}">
        <p14:creationId xmlns:p14="http://schemas.microsoft.com/office/powerpoint/2010/main" val="471587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75D37-4EFB-4A10-894E-0380382E582A}"/>
              </a:ext>
            </a:extLst>
          </p:cNvPr>
          <p:cNvSpPr>
            <a:spLocks noGrp="1"/>
          </p:cNvSpPr>
          <p:nvPr>
            <p:ph type="title"/>
          </p:nvPr>
        </p:nvSpPr>
        <p:spPr>
          <a:xfrm>
            <a:off x="1013520" y="719413"/>
            <a:ext cx="10158611" cy="891382"/>
          </a:xfrm>
        </p:spPr>
        <p:txBody>
          <a:bodyPr/>
          <a:lstStyle/>
          <a:p>
            <a:r>
              <a:rPr lang="en-US" dirty="0"/>
              <a:t>Main goals of the presentation</a:t>
            </a:r>
          </a:p>
        </p:txBody>
      </p:sp>
      <p:sp>
        <p:nvSpPr>
          <p:cNvPr id="3" name="Text Placeholder 2">
            <a:extLst>
              <a:ext uri="{FF2B5EF4-FFF2-40B4-BE49-F238E27FC236}">
                <a16:creationId xmlns:a16="http://schemas.microsoft.com/office/drawing/2014/main" id="{ACD65A16-13D2-40EE-8FE0-F1B8DCDE3A9F}"/>
              </a:ext>
            </a:extLst>
          </p:cNvPr>
          <p:cNvSpPr>
            <a:spLocks noGrp="1"/>
          </p:cNvSpPr>
          <p:nvPr>
            <p:ph type="body" sz="quarter" idx="10"/>
          </p:nvPr>
        </p:nvSpPr>
        <p:spPr>
          <a:xfrm>
            <a:off x="1013520" y="1749779"/>
            <a:ext cx="10828524" cy="4730044"/>
          </a:xfrm>
        </p:spPr>
        <p:txBody>
          <a:bodyPr/>
          <a:lstStyle/>
          <a:p>
            <a:pPr marL="0" indent="0">
              <a:buNone/>
            </a:pPr>
            <a:endParaRPr lang="en-US" b="1" dirty="0"/>
          </a:p>
          <a:p>
            <a:pPr marL="0" indent="0">
              <a:buNone/>
            </a:pPr>
            <a:r>
              <a:rPr lang="en-US" b="1" dirty="0"/>
              <a:t>1) </a:t>
            </a:r>
            <a:r>
              <a:rPr lang="en-US" dirty="0"/>
              <a:t>To give you a practical understanding of title and abstract screening using GPT API models.</a:t>
            </a:r>
          </a:p>
          <a:p>
            <a:pPr marL="0" indent="0">
              <a:buNone/>
            </a:pPr>
            <a:endParaRPr lang="en-US" dirty="0"/>
          </a:p>
          <a:p>
            <a:pPr marL="0" indent="0">
              <a:buNone/>
            </a:pPr>
            <a:r>
              <a:rPr lang="en-US" b="1" dirty="0"/>
              <a:t>2) </a:t>
            </a:r>
            <a:r>
              <a:rPr lang="en-US" dirty="0"/>
              <a:t>To give you an impression of how relatively simple and powerful this screening approach can be.</a:t>
            </a:r>
          </a:p>
          <a:p>
            <a:pPr marL="0" indent="0">
              <a:buNone/>
            </a:pPr>
            <a:endParaRPr lang="en-US" dirty="0"/>
          </a:p>
          <a:p>
            <a:pPr marL="0" indent="0">
              <a:buNone/>
            </a:pPr>
            <a:r>
              <a:rPr lang="en-US" b="1" dirty="0"/>
              <a:t>3) </a:t>
            </a:r>
            <a:r>
              <a:rPr lang="en-US" dirty="0"/>
              <a:t>To show how you can quality assess such screenings.</a:t>
            </a:r>
          </a:p>
          <a:p>
            <a:endParaRPr lang="en-US" dirty="0"/>
          </a:p>
          <a:p>
            <a:pPr marL="0" indent="0">
              <a:buNone/>
            </a:pPr>
            <a:endParaRPr lang="en-US" dirty="0"/>
          </a:p>
          <a:p>
            <a:pPr marL="0" indent="0">
              <a:buNone/>
            </a:pPr>
            <a:r>
              <a:rPr lang="en-US" dirty="0"/>
              <a:t>Find all material from this presentation at: </a:t>
            </a:r>
            <a:r>
              <a:rPr lang="en-US" dirty="0">
                <a:hlinkClick r:id="rId2">
                  <a:extLst>
                    <a:ext uri="{A12FA001-AC4F-418D-AE19-62706E023703}">
                      <ahyp:hlinkClr xmlns:ahyp="http://schemas.microsoft.com/office/drawing/2018/hyperlinkcolor" val="tx"/>
                    </a:ext>
                  </a:extLst>
                </a:hlinkClick>
              </a:rPr>
              <a:t>https://github.com/MikkelVembye/SRMA-SIG-presentation</a:t>
            </a:r>
            <a:endParaRPr lang="en-US" dirty="0"/>
          </a:p>
          <a:p>
            <a:pPr marL="0" indent="0">
              <a:buNone/>
            </a:pPr>
            <a:r>
              <a:rPr lang="da-DK" dirty="0"/>
              <a:t>Find the </a:t>
            </a:r>
            <a:r>
              <a:rPr lang="en-US" dirty="0"/>
              <a:t>paper behind this presentation at: </a:t>
            </a:r>
            <a:r>
              <a:rPr lang="da-DK" dirty="0">
                <a:hlinkClick r:id="rId3">
                  <a:extLst>
                    <a:ext uri="{A12FA001-AC4F-418D-AE19-62706E023703}">
                      <ahyp:hlinkClr xmlns:ahyp="http://schemas.microsoft.com/office/drawing/2018/hyperlinkcolor" val="tx"/>
                    </a:ext>
                  </a:extLst>
                </a:hlinkClick>
              </a:rPr>
              <a:t>https://osf.io/yrhzm</a:t>
            </a:r>
            <a:r>
              <a:rPr lang="da-DK" dirty="0"/>
              <a:t> </a:t>
            </a:r>
            <a:endParaRPr lang="en-US" dirty="0"/>
          </a:p>
        </p:txBody>
      </p:sp>
    </p:spTree>
    <p:extLst>
      <p:ext uri="{BB962C8B-B14F-4D97-AF65-F5344CB8AC3E}">
        <p14:creationId xmlns:p14="http://schemas.microsoft.com/office/powerpoint/2010/main" val="2727871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CBF4C-8C3E-4A2A-9231-667B434CDF12}"/>
              </a:ext>
            </a:extLst>
          </p:cNvPr>
          <p:cNvSpPr>
            <a:spLocks noGrp="1"/>
          </p:cNvSpPr>
          <p:nvPr>
            <p:ph type="title"/>
          </p:nvPr>
        </p:nvSpPr>
        <p:spPr>
          <a:xfrm>
            <a:off x="1013519" y="567233"/>
            <a:ext cx="10602747" cy="891382"/>
          </a:xfrm>
        </p:spPr>
        <p:txBody>
          <a:bodyPr/>
          <a:lstStyle/>
          <a:p>
            <a:r>
              <a:rPr lang="en-US" dirty="0"/>
              <a:t>Why use AI for screening in systematic reviews?</a:t>
            </a:r>
          </a:p>
        </p:txBody>
      </p:sp>
      <p:sp>
        <p:nvSpPr>
          <p:cNvPr id="3" name="Text Placeholder 2">
            <a:extLst>
              <a:ext uri="{FF2B5EF4-FFF2-40B4-BE49-F238E27FC236}">
                <a16:creationId xmlns:a16="http://schemas.microsoft.com/office/drawing/2014/main" id="{97FFB656-913A-4C08-A891-184DF7EF34CA}"/>
              </a:ext>
            </a:extLst>
          </p:cNvPr>
          <p:cNvSpPr>
            <a:spLocks noGrp="1"/>
          </p:cNvSpPr>
          <p:nvPr>
            <p:ph type="body" sz="quarter" idx="10"/>
          </p:nvPr>
        </p:nvSpPr>
        <p:spPr>
          <a:xfrm>
            <a:off x="1013519" y="1740837"/>
            <a:ext cx="10158611" cy="4832152"/>
          </a:xfrm>
        </p:spPr>
        <p:txBody>
          <a:bodyPr/>
          <a:lstStyle/>
          <a:p>
            <a:pPr marL="0" indent="0">
              <a:buNone/>
            </a:pPr>
            <a:r>
              <a:rPr lang="en-US" b="1" dirty="0"/>
              <a:t>For Quality Reasons: To reduce human errors</a:t>
            </a:r>
          </a:p>
          <a:p>
            <a:r>
              <a:rPr lang="en-US" sz="1600" dirty="0"/>
              <a:t>Human screeners overlook relevant studies for various reasons. Therefore, state-of-the-art is to conduct human double-screening. However, this is costly and many research groups cannot afford double-screening.</a:t>
            </a:r>
          </a:p>
          <a:p>
            <a:r>
              <a:rPr lang="en-US" sz="1600" dirty="0"/>
              <a:t>Reviewers most often limit their database searches so that they yield a number of studies that has a manageable size for humans to screen. However, this increases the risk of overlooking relevant studies.</a:t>
            </a:r>
          </a:p>
          <a:p>
            <a:pPr marL="0" indent="0">
              <a:buNone/>
            </a:pPr>
            <a:br>
              <a:rPr lang="en-US" sz="1600" dirty="0"/>
            </a:br>
            <a:r>
              <a:rPr lang="en-US" b="1" dirty="0"/>
              <a:t>For Resource Reasons: To reduce human resources and speed up the review process</a:t>
            </a:r>
          </a:p>
          <a:p>
            <a:r>
              <a:rPr lang="en-US" sz="1600" dirty="0"/>
              <a:t>Screening large amounts of references slow the review process as it can take an unmanageable amount of time. In our Campbell reviews, we spend approximately 3–5 months on this process, and even more in our large reviews.</a:t>
            </a:r>
          </a:p>
          <a:p>
            <a:r>
              <a:rPr lang="en-US" sz="1600" dirty="0"/>
              <a:t>It is tedious, manual work that can be hard to finish.</a:t>
            </a:r>
          </a:p>
          <a:p>
            <a:r>
              <a:rPr lang="en-US" sz="1600" dirty="0"/>
              <a:t>Some reviews cannot be completed because they require screening of too large a number of references. This problem will only grow over time as the number of references in research databases increases.</a:t>
            </a:r>
          </a:p>
          <a:p>
            <a:endParaRPr lang="da-DK" sz="1600" dirty="0"/>
          </a:p>
          <a:p>
            <a:pPr marL="0" indent="0">
              <a:buNone/>
            </a:pPr>
            <a:endParaRPr lang="da-DK" dirty="0"/>
          </a:p>
          <a:p>
            <a:pPr marL="0" indent="0">
              <a:buNone/>
            </a:pPr>
            <a:endParaRPr lang="da-DK" dirty="0"/>
          </a:p>
          <a:p>
            <a:pPr marL="0" indent="0">
              <a:buNone/>
            </a:pPr>
            <a:endParaRPr lang="en-US" dirty="0"/>
          </a:p>
        </p:txBody>
      </p:sp>
    </p:spTree>
    <p:extLst>
      <p:ext uri="{BB962C8B-B14F-4D97-AF65-F5344CB8AC3E}">
        <p14:creationId xmlns:p14="http://schemas.microsoft.com/office/powerpoint/2010/main" val="1579079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2DC8A-C8B6-47BD-AE05-359901F23EAF}"/>
              </a:ext>
            </a:extLst>
          </p:cNvPr>
          <p:cNvSpPr>
            <a:spLocks noGrp="1"/>
          </p:cNvSpPr>
          <p:nvPr>
            <p:ph type="title"/>
          </p:nvPr>
        </p:nvSpPr>
        <p:spPr>
          <a:xfrm>
            <a:off x="1013520" y="567233"/>
            <a:ext cx="10158611" cy="891382"/>
          </a:xfrm>
        </p:spPr>
        <p:txBody>
          <a:bodyPr/>
          <a:lstStyle/>
          <a:p>
            <a:r>
              <a:rPr lang="en-US" dirty="0"/>
              <a:t>What we have tested and developed</a:t>
            </a:r>
          </a:p>
        </p:txBody>
      </p:sp>
      <p:sp>
        <p:nvSpPr>
          <p:cNvPr id="3" name="Text Placeholder 2">
            <a:extLst>
              <a:ext uri="{FF2B5EF4-FFF2-40B4-BE49-F238E27FC236}">
                <a16:creationId xmlns:a16="http://schemas.microsoft.com/office/drawing/2014/main" id="{0F1E8127-83EB-407E-A370-1CB2535A4F0E}"/>
              </a:ext>
            </a:extLst>
          </p:cNvPr>
          <p:cNvSpPr>
            <a:spLocks noGrp="1"/>
          </p:cNvSpPr>
          <p:nvPr>
            <p:ph type="body" sz="quarter" idx="10"/>
          </p:nvPr>
        </p:nvSpPr>
        <p:spPr>
          <a:xfrm>
            <a:off x="1013520" y="1582220"/>
            <a:ext cx="10158611" cy="4438436"/>
          </a:xfrm>
        </p:spPr>
        <p:txBody>
          <a:bodyPr/>
          <a:lstStyle/>
          <a:p>
            <a:pPr>
              <a:spcAft>
                <a:spcPts val="800"/>
              </a:spcAft>
            </a:pPr>
            <a:r>
              <a:rPr lang="en-US" dirty="0"/>
              <a:t>We have tested the use of </a:t>
            </a:r>
            <a:r>
              <a:rPr lang="en-US" dirty="0" err="1"/>
              <a:t>OpenAI’s</a:t>
            </a:r>
            <a:r>
              <a:rPr lang="en-US" dirty="0"/>
              <a:t> </a:t>
            </a:r>
            <a:r>
              <a:rPr lang="en-US" b="1" dirty="0"/>
              <a:t>GPT</a:t>
            </a:r>
            <a:r>
              <a:rPr lang="en-US" dirty="0"/>
              <a:t> (Generative Pre-trained Transformer) </a:t>
            </a:r>
            <a:r>
              <a:rPr lang="en-US" b="1" dirty="0"/>
              <a:t>API</a:t>
            </a:r>
            <a:r>
              <a:rPr lang="en-US" dirty="0"/>
              <a:t> (Application Programming Interface) </a:t>
            </a:r>
            <a:r>
              <a:rPr lang="en-US" b="1" dirty="0"/>
              <a:t>models</a:t>
            </a:r>
            <a:r>
              <a:rPr lang="en-US" dirty="0"/>
              <a:t> to screen titles and abstracts. As you will see in a moment, this is NOT the same as using ChatGPT!</a:t>
            </a:r>
          </a:p>
          <a:p>
            <a:pPr>
              <a:spcAft>
                <a:spcPts val="800"/>
              </a:spcAft>
            </a:pPr>
            <a:r>
              <a:rPr lang="en-US" dirty="0"/>
              <a:t>Our results show that GPT API models perform at least on par with human screeners performances, even in very complex reviews with many inclusion criteria. I will come back to these results later in the presentation.</a:t>
            </a:r>
          </a:p>
          <a:p>
            <a:pPr>
              <a:spcAft>
                <a:spcPts val="800"/>
              </a:spcAft>
            </a:pPr>
            <a:r>
              <a:rPr lang="en-US" dirty="0"/>
              <a:t>To conduct this type of screening, we have developed the R package AIscreenR (Vembye, 2024).</a:t>
            </a:r>
          </a:p>
          <a:p>
            <a:pPr>
              <a:spcAft>
                <a:spcPts val="800"/>
              </a:spcAft>
            </a:pPr>
            <a:r>
              <a:rPr lang="en-US" dirty="0"/>
              <a:t>So far, we have not yet encountered a case where we could not reliably use this method, meaning that they show screening behaviors at least on par with human screeners. </a:t>
            </a:r>
          </a:p>
          <a:p>
            <a:endParaRPr lang="da-DK" dirty="0"/>
          </a:p>
          <a:p>
            <a:pPr marL="0" indent="0">
              <a:buNone/>
            </a:pPr>
            <a:r>
              <a:rPr lang="en-US" b="1" dirty="0"/>
              <a:t>Based on this, we suggest that GPT API models can be used as full second screeners in state-of-the-art reviews</a:t>
            </a:r>
            <a:endParaRPr lang="da-DK" b="1" dirty="0"/>
          </a:p>
          <a:p>
            <a:endParaRPr lang="da-DK" dirty="0"/>
          </a:p>
          <a:p>
            <a:endParaRPr lang="en-US" dirty="0"/>
          </a:p>
        </p:txBody>
      </p:sp>
    </p:spTree>
    <p:extLst>
      <p:ext uri="{BB962C8B-B14F-4D97-AF65-F5344CB8AC3E}">
        <p14:creationId xmlns:p14="http://schemas.microsoft.com/office/powerpoint/2010/main" val="4134607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DB945-84A1-459F-BDB0-3A970869C227}"/>
              </a:ext>
            </a:extLst>
          </p:cNvPr>
          <p:cNvSpPr>
            <a:spLocks noGrp="1"/>
          </p:cNvSpPr>
          <p:nvPr>
            <p:ph type="title"/>
          </p:nvPr>
        </p:nvSpPr>
        <p:spPr>
          <a:xfrm>
            <a:off x="1013519" y="653328"/>
            <a:ext cx="10158611" cy="891382"/>
          </a:xfrm>
        </p:spPr>
        <p:txBody>
          <a:bodyPr/>
          <a:lstStyle/>
          <a:p>
            <a:r>
              <a:rPr lang="en-US" sz="3300" dirty="0"/>
              <a:t>Why use GPT API models and not just ChatGPT?</a:t>
            </a:r>
          </a:p>
        </p:txBody>
      </p:sp>
      <p:sp>
        <p:nvSpPr>
          <p:cNvPr id="3" name="Text Placeholder 2">
            <a:extLst>
              <a:ext uri="{FF2B5EF4-FFF2-40B4-BE49-F238E27FC236}">
                <a16:creationId xmlns:a16="http://schemas.microsoft.com/office/drawing/2014/main" id="{2E605EA0-A9BC-404E-ACA1-91E58435C62E}"/>
              </a:ext>
            </a:extLst>
          </p:cNvPr>
          <p:cNvSpPr>
            <a:spLocks noGrp="1"/>
          </p:cNvSpPr>
          <p:nvPr>
            <p:ph type="body" sz="quarter" idx="10"/>
          </p:nvPr>
        </p:nvSpPr>
        <p:spPr>
          <a:xfrm>
            <a:off x="1013520" y="1787703"/>
            <a:ext cx="10158611" cy="4057373"/>
          </a:xfrm>
        </p:spPr>
        <p:txBody>
          <a:bodyPr/>
          <a:lstStyle/>
          <a:p>
            <a:pPr>
              <a:spcAft>
                <a:spcPts val="800"/>
              </a:spcAft>
            </a:pPr>
            <a:r>
              <a:rPr lang="en-US" dirty="0"/>
              <a:t>Avoids copy-paste procedures, and it is easier to bypass model hallucination.</a:t>
            </a:r>
          </a:p>
          <a:p>
            <a:pPr>
              <a:spcAft>
                <a:spcPts val="800"/>
              </a:spcAft>
            </a:pPr>
            <a:r>
              <a:rPr lang="en-US" dirty="0"/>
              <a:t>Makes it easy to test differences between models, prompts, etc.</a:t>
            </a:r>
          </a:p>
          <a:p>
            <a:pPr>
              <a:spcAft>
                <a:spcPts val="800"/>
              </a:spcAft>
            </a:pPr>
            <a:r>
              <a:rPr lang="en-US" dirty="0"/>
              <a:t>You can screen an incredibly large amount of references in a very short time. With a sufficiently powerful computer, you can screen up to 30,000 per minute.</a:t>
            </a:r>
          </a:p>
          <a:p>
            <a:pPr>
              <a:spcAft>
                <a:spcPts val="800"/>
              </a:spcAft>
            </a:pPr>
            <a:r>
              <a:rPr lang="en-US" dirty="0"/>
              <a:t>Multiple identical screenings can be performed, and inclusion criteria can be built based on how many times a reference has been included across these screenings.</a:t>
            </a:r>
          </a:p>
          <a:p>
            <a:pPr>
              <a:spcAft>
                <a:spcPts val="800"/>
              </a:spcAft>
            </a:pPr>
            <a:r>
              <a:rPr lang="en-US" dirty="0"/>
              <a:t>Using gpt-4o-mini is cheaper than subscribing to ChatGPT Plus. With one prompt, you can screen 25,000 references for 1.5 USD.</a:t>
            </a:r>
          </a:p>
          <a:p>
            <a:pPr>
              <a:spcAft>
                <a:spcPts val="800"/>
              </a:spcAft>
            </a:pPr>
            <a:r>
              <a:rPr lang="en-US" dirty="0"/>
              <a:t>Research indicates that GPT API models are better suited for screening than ChatGPT (</a:t>
            </a:r>
            <a:r>
              <a:rPr lang="en-US" sz="1600" dirty="0" err="1"/>
              <a:t>Alshami</a:t>
            </a:r>
            <a:r>
              <a:rPr lang="en-US" sz="1600" dirty="0"/>
              <a:t> et al., 2023; </a:t>
            </a:r>
            <a:r>
              <a:rPr lang="en-US" sz="1600" dirty="0" err="1"/>
              <a:t>Gargari</a:t>
            </a:r>
            <a:r>
              <a:rPr lang="en-US" sz="1600" dirty="0"/>
              <a:t> et al., 2024; Guo et al., 2024; </a:t>
            </a:r>
            <a:r>
              <a:rPr lang="en-US" sz="1600" dirty="0" err="1"/>
              <a:t>Issaiy</a:t>
            </a:r>
            <a:r>
              <a:rPr lang="en-US" sz="1600" dirty="0"/>
              <a:t> et al., 2024; </a:t>
            </a:r>
            <a:r>
              <a:rPr lang="en-US" sz="1600" dirty="0" err="1"/>
              <a:t>Khraisha</a:t>
            </a:r>
            <a:r>
              <a:rPr lang="en-US" sz="1600" dirty="0"/>
              <a:t> et al., 2024; </a:t>
            </a:r>
            <a:r>
              <a:rPr lang="en-US" sz="1600" dirty="0" err="1"/>
              <a:t>Syriani</a:t>
            </a:r>
            <a:r>
              <a:rPr lang="en-US" sz="1600" dirty="0"/>
              <a:t> et al., 2024</a:t>
            </a:r>
            <a:r>
              <a:rPr lang="en-US" dirty="0"/>
              <a:t>).</a:t>
            </a:r>
          </a:p>
        </p:txBody>
      </p:sp>
    </p:spTree>
    <p:extLst>
      <p:ext uri="{BB962C8B-B14F-4D97-AF65-F5344CB8AC3E}">
        <p14:creationId xmlns:p14="http://schemas.microsoft.com/office/powerpoint/2010/main" val="4236514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C000F-0F5B-467B-B486-FB25DDC267EC}"/>
              </a:ext>
            </a:extLst>
          </p:cNvPr>
          <p:cNvSpPr>
            <a:spLocks noGrp="1"/>
          </p:cNvSpPr>
          <p:nvPr>
            <p:ph type="title"/>
          </p:nvPr>
        </p:nvSpPr>
        <p:spPr/>
        <p:txBody>
          <a:bodyPr/>
          <a:lstStyle/>
          <a:p>
            <a:r>
              <a:rPr lang="da-DK" dirty="0"/>
              <a:t>AIscreenR Demo</a:t>
            </a:r>
            <a:endParaRPr lang="en-US" dirty="0"/>
          </a:p>
        </p:txBody>
      </p:sp>
      <p:sp>
        <p:nvSpPr>
          <p:cNvPr id="3" name="Text Placeholder 2">
            <a:extLst>
              <a:ext uri="{FF2B5EF4-FFF2-40B4-BE49-F238E27FC236}">
                <a16:creationId xmlns:a16="http://schemas.microsoft.com/office/drawing/2014/main" id="{1DA073E7-0C6E-4E37-8606-929465014825}"/>
              </a:ext>
            </a:extLst>
          </p:cNvPr>
          <p:cNvSpPr>
            <a:spLocks noGrp="1"/>
          </p:cNvSpPr>
          <p:nvPr>
            <p:ph type="body" sz="quarter" idx="10"/>
          </p:nvPr>
        </p:nvSpPr>
        <p:spPr>
          <a:xfrm>
            <a:off x="1013520" y="2668380"/>
            <a:ext cx="9304524" cy="3825882"/>
          </a:xfrm>
        </p:spPr>
        <p:txBody>
          <a:bodyPr/>
          <a:lstStyle/>
          <a:p>
            <a:pPr marL="0" indent="0">
              <a:buNone/>
            </a:pPr>
            <a:endParaRPr lang="da-DK" i="1" dirty="0"/>
          </a:p>
          <a:p>
            <a:pPr marL="0" indent="0">
              <a:buNone/>
            </a:pPr>
            <a:r>
              <a:rPr lang="en-US" i="1" dirty="0"/>
              <a:t>Link to the package vignette:</a:t>
            </a:r>
          </a:p>
          <a:p>
            <a:pPr marL="0" indent="0">
              <a:buNone/>
            </a:pPr>
            <a:r>
              <a:rPr lang="en-US" dirty="0">
                <a:hlinkClick r:id="rId2"/>
              </a:rPr>
              <a:t>https://mikkelvembye.github.io/AIscreenR/articles/Using-GPT-API-Models-For-Screening.html</a:t>
            </a:r>
            <a:r>
              <a:rPr lang="en-US" dirty="0"/>
              <a:t> </a:t>
            </a:r>
          </a:p>
          <a:p>
            <a:pPr marL="0" indent="0">
              <a:buNone/>
            </a:pPr>
            <a:endParaRPr lang="en-US" dirty="0"/>
          </a:p>
          <a:p>
            <a:pPr marL="0" indent="0">
              <a:buNone/>
            </a:pPr>
            <a:r>
              <a:rPr lang="en-US" i="1" dirty="0"/>
              <a:t>Link to R codes behind the presentation: </a:t>
            </a:r>
          </a:p>
          <a:p>
            <a:pPr marL="0" indent="0">
              <a:buNone/>
            </a:pPr>
            <a:r>
              <a:rPr lang="en-US" dirty="0">
                <a:hlinkClick r:id="rId3"/>
              </a:rPr>
              <a:t>https://github.com/MikkelVembye/SRMA-SIG-presentation/blob/main/Example%20code.R</a:t>
            </a:r>
            <a:r>
              <a:rPr lang="en-US" dirty="0"/>
              <a:t> </a:t>
            </a:r>
          </a:p>
        </p:txBody>
      </p:sp>
      <p:pic>
        <p:nvPicPr>
          <p:cNvPr id="5" name="Picture 4">
            <a:extLst>
              <a:ext uri="{FF2B5EF4-FFF2-40B4-BE49-F238E27FC236}">
                <a16:creationId xmlns:a16="http://schemas.microsoft.com/office/drawing/2014/main" id="{AB44329E-E87C-407A-AE52-8679855D09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72605" y="248850"/>
            <a:ext cx="2090877" cy="2419530"/>
          </a:xfrm>
          <a:prstGeom prst="rect">
            <a:avLst/>
          </a:prstGeom>
        </p:spPr>
      </p:pic>
    </p:spTree>
    <p:extLst>
      <p:ext uri="{BB962C8B-B14F-4D97-AF65-F5344CB8AC3E}">
        <p14:creationId xmlns:p14="http://schemas.microsoft.com/office/powerpoint/2010/main" val="2840312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7D593-614D-4968-8C19-D5306B02ADEB}"/>
              </a:ext>
            </a:extLst>
          </p:cNvPr>
          <p:cNvSpPr>
            <a:spLocks noGrp="1"/>
          </p:cNvSpPr>
          <p:nvPr>
            <p:ph type="title"/>
          </p:nvPr>
        </p:nvSpPr>
        <p:spPr>
          <a:xfrm>
            <a:off x="664200" y="745796"/>
            <a:ext cx="10158611" cy="891382"/>
          </a:xfrm>
        </p:spPr>
        <p:txBody>
          <a:bodyPr/>
          <a:lstStyle/>
          <a:p>
            <a:r>
              <a:rPr lang="en-US" dirty="0"/>
              <a:t>Quality assessment via benchmarking</a:t>
            </a:r>
          </a:p>
        </p:txBody>
      </p:sp>
      <p:sp>
        <p:nvSpPr>
          <p:cNvPr id="3" name="Text Placeholder 2">
            <a:extLst>
              <a:ext uri="{FF2B5EF4-FFF2-40B4-BE49-F238E27FC236}">
                <a16:creationId xmlns:a16="http://schemas.microsoft.com/office/drawing/2014/main" id="{ECB9FA91-E8A0-4550-90C3-54F42287ED97}"/>
              </a:ext>
            </a:extLst>
          </p:cNvPr>
          <p:cNvSpPr>
            <a:spLocks noGrp="1"/>
          </p:cNvSpPr>
          <p:nvPr>
            <p:ph type="body" sz="quarter" idx="10"/>
          </p:nvPr>
        </p:nvSpPr>
        <p:spPr>
          <a:xfrm>
            <a:off x="661026" y="1898653"/>
            <a:ext cx="5082479" cy="4082838"/>
          </a:xfrm>
        </p:spPr>
        <p:txBody>
          <a:bodyPr/>
          <a:lstStyle/>
          <a:p>
            <a:r>
              <a:rPr lang="en-US" dirty="0"/>
              <a:t>We have developed a benchmark scheme based on our and our Campbell students' typical screening performances, which can be used to ensure the quality of title and abstract screenings.</a:t>
            </a:r>
          </a:p>
          <a:p>
            <a:r>
              <a:rPr lang="en-US" dirty="0"/>
              <a:t>In general, we recommend that GPT screenings should yield recalls above 75% to be usable in high-quality reviews. </a:t>
            </a:r>
          </a:p>
          <a:p>
            <a:r>
              <a:rPr lang="en-US" dirty="0"/>
              <a:t>Content-experts/researchers typically have</a:t>
            </a:r>
            <a:r>
              <a:rPr lang="da-DK" dirty="0"/>
              <a:t> </a:t>
            </a:r>
            <a:r>
              <a:rPr lang="en-US" dirty="0"/>
              <a:t>recalls</a:t>
            </a:r>
            <a:r>
              <a:rPr lang="da-DK" dirty="0"/>
              <a:t> </a:t>
            </a:r>
            <a:r>
              <a:rPr lang="en-US" dirty="0"/>
              <a:t>around 83%.</a:t>
            </a:r>
          </a:p>
          <a:p>
            <a:r>
              <a:rPr lang="en-US" dirty="0"/>
              <a:t>It is more challenging to set good guidelines for specificity. If recall is high, specificity matters less. It is simply an extra safeguard.</a:t>
            </a:r>
          </a:p>
        </p:txBody>
      </p:sp>
      <p:pic>
        <p:nvPicPr>
          <p:cNvPr id="4" name="Picture 3">
            <a:extLst>
              <a:ext uri="{FF2B5EF4-FFF2-40B4-BE49-F238E27FC236}">
                <a16:creationId xmlns:a16="http://schemas.microsoft.com/office/drawing/2014/main" id="{85AC7367-E853-4B1C-B2F0-501444FB8FB1}"/>
              </a:ext>
            </a:extLst>
          </p:cNvPr>
          <p:cNvPicPr>
            <a:picLocks noChangeAspect="1"/>
          </p:cNvPicPr>
          <p:nvPr/>
        </p:nvPicPr>
        <p:blipFill>
          <a:blip r:embed="rId2"/>
          <a:stretch>
            <a:fillRect/>
          </a:stretch>
        </p:blipFill>
        <p:spPr>
          <a:xfrm>
            <a:off x="5914044" y="1898653"/>
            <a:ext cx="6195930" cy="3607756"/>
          </a:xfrm>
          <a:prstGeom prst="rect">
            <a:avLst/>
          </a:prstGeom>
        </p:spPr>
      </p:pic>
    </p:spTree>
    <p:extLst>
      <p:ext uri="{BB962C8B-B14F-4D97-AF65-F5344CB8AC3E}">
        <p14:creationId xmlns:p14="http://schemas.microsoft.com/office/powerpoint/2010/main" val="372728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028E-9DBB-46BB-B086-D781FB442414}"/>
              </a:ext>
            </a:extLst>
          </p:cNvPr>
          <p:cNvSpPr>
            <a:spLocks noGrp="1"/>
          </p:cNvSpPr>
          <p:nvPr>
            <p:ph type="title"/>
          </p:nvPr>
        </p:nvSpPr>
        <p:spPr>
          <a:xfrm>
            <a:off x="921053" y="567233"/>
            <a:ext cx="10251078" cy="891382"/>
          </a:xfrm>
        </p:spPr>
        <p:txBody>
          <a:bodyPr/>
          <a:lstStyle/>
          <a:p>
            <a:r>
              <a:rPr lang="en-US" dirty="0"/>
              <a:t>Why we consider benchmarking all-important</a:t>
            </a:r>
          </a:p>
        </p:txBody>
      </p:sp>
      <p:sp>
        <p:nvSpPr>
          <p:cNvPr id="3" name="Text Placeholder 2">
            <a:extLst>
              <a:ext uri="{FF2B5EF4-FFF2-40B4-BE49-F238E27FC236}">
                <a16:creationId xmlns:a16="http://schemas.microsoft.com/office/drawing/2014/main" id="{42372755-1361-461B-983A-DE7B16F5E772}"/>
              </a:ext>
            </a:extLst>
          </p:cNvPr>
          <p:cNvSpPr>
            <a:spLocks noGrp="1"/>
          </p:cNvSpPr>
          <p:nvPr>
            <p:ph type="body" sz="quarter" idx="10"/>
          </p:nvPr>
        </p:nvSpPr>
        <p:spPr>
          <a:xfrm>
            <a:off x="921054" y="1736333"/>
            <a:ext cx="10251078" cy="4108743"/>
          </a:xfrm>
        </p:spPr>
        <p:txBody>
          <a:bodyPr/>
          <a:lstStyle/>
          <a:p>
            <a:r>
              <a:rPr lang="en-US" dirty="0"/>
              <a:t>Guards against bad and biased screenings that are inferior to human screening. </a:t>
            </a:r>
          </a:p>
          <a:p>
            <a:endParaRPr lang="en-US" dirty="0"/>
          </a:p>
          <a:p>
            <a:r>
              <a:rPr lang="en-US" dirty="0"/>
              <a:t>It allows for context-specific assessments of the efficacy of using GPT API models as second screeners.</a:t>
            </a:r>
          </a:p>
          <a:p>
            <a:endParaRPr lang="en-US" dirty="0"/>
          </a:p>
          <a:p>
            <a:r>
              <a:rPr lang="da-DK" dirty="0"/>
              <a:t>As </a:t>
            </a:r>
            <a:r>
              <a:rPr lang="en-US" dirty="0"/>
              <a:t>we cannot control model developments, the benchmark scheme ensures that we can monitor model performances over time. Meaning that if we experience that a model suddenly cannot live up to our benchmarks we can stop using it. </a:t>
            </a:r>
          </a:p>
          <a:p>
            <a:endParaRPr lang="da-DK" dirty="0"/>
          </a:p>
          <a:p>
            <a:r>
              <a:rPr lang="da-DK" dirty="0"/>
              <a:t>A</a:t>
            </a:r>
            <a:r>
              <a:rPr lang="en-US" dirty="0"/>
              <a:t>voids the wild-west and ensures standardization of this screening approach.</a:t>
            </a:r>
          </a:p>
        </p:txBody>
      </p:sp>
    </p:spTree>
    <p:extLst>
      <p:ext uri="{BB962C8B-B14F-4D97-AF65-F5344CB8AC3E}">
        <p14:creationId xmlns:p14="http://schemas.microsoft.com/office/powerpoint/2010/main" val="119921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A4FB1-1DD4-4639-855A-362928431391}"/>
              </a:ext>
            </a:extLst>
          </p:cNvPr>
          <p:cNvSpPr>
            <a:spLocks noGrp="1"/>
          </p:cNvSpPr>
          <p:nvPr>
            <p:ph type="title"/>
          </p:nvPr>
        </p:nvSpPr>
        <p:spPr>
          <a:xfrm>
            <a:off x="1013519" y="567233"/>
            <a:ext cx="10158611" cy="891382"/>
          </a:xfrm>
        </p:spPr>
        <p:txBody>
          <a:bodyPr/>
          <a:lstStyle/>
          <a:p>
            <a:r>
              <a:rPr lang="da-DK" dirty="0"/>
              <a:t>H</a:t>
            </a:r>
            <a:r>
              <a:rPr lang="en-US" dirty="0"/>
              <a:t>ow generalizable is this approach?</a:t>
            </a:r>
          </a:p>
        </p:txBody>
      </p:sp>
      <p:sp>
        <p:nvSpPr>
          <p:cNvPr id="3" name="Text Placeholder 2">
            <a:extLst>
              <a:ext uri="{FF2B5EF4-FFF2-40B4-BE49-F238E27FC236}">
                <a16:creationId xmlns:a16="http://schemas.microsoft.com/office/drawing/2014/main" id="{95D961D5-5AD9-4CA6-BC3E-E902F6121AB7}"/>
              </a:ext>
            </a:extLst>
          </p:cNvPr>
          <p:cNvSpPr>
            <a:spLocks noGrp="1"/>
          </p:cNvSpPr>
          <p:nvPr>
            <p:ph type="body" sz="quarter" idx="10"/>
          </p:nvPr>
        </p:nvSpPr>
        <p:spPr>
          <a:xfrm>
            <a:off x="1013518" y="1458614"/>
            <a:ext cx="10158611" cy="4911363"/>
          </a:xfrm>
        </p:spPr>
        <p:txBody>
          <a:bodyPr/>
          <a:lstStyle/>
          <a:p>
            <a:pPr marL="0" indent="0">
              <a:buNone/>
            </a:pPr>
            <a:r>
              <a:rPr lang="en-US" dirty="0"/>
              <a:t>We have conducted three large-scale classification experiments with different levels of complexity in terms of the number of inclusion criteria. Herein we found that: </a:t>
            </a:r>
            <a:br>
              <a:rPr lang="en-US" dirty="0"/>
            </a:br>
            <a:endParaRPr lang="en-US" dirty="0"/>
          </a:p>
          <a:p>
            <a:pPr>
              <a:spcAft>
                <a:spcPts val="800"/>
              </a:spcAft>
            </a:pPr>
            <a:r>
              <a:rPr lang="en-US" dirty="0"/>
              <a:t>GPT API models can perform on par with or in some cases even better typical human second screeners in high-quality systematic reviews (Vembye et al., 2024). All models yield recalls above 80% in all of our experiments while showing high exclusion rate as well. </a:t>
            </a:r>
          </a:p>
          <a:p>
            <a:pPr>
              <a:spcAft>
                <a:spcPts val="800"/>
              </a:spcAft>
            </a:pPr>
            <a:r>
              <a:rPr lang="en-US" dirty="0"/>
              <a:t>GPT-4 model can be rather over-inclusive in complex review settings.</a:t>
            </a:r>
          </a:p>
          <a:p>
            <a:pPr>
              <a:spcAft>
                <a:spcPts val="800"/>
              </a:spcAft>
            </a:pPr>
            <a:r>
              <a:rPr lang="en-US" dirty="0"/>
              <a:t>The GPT-4 model outperforms </a:t>
            </a:r>
            <a:r>
              <a:rPr lang="da-DK" dirty="0"/>
              <a:t>the GPT-3.5-turbo model. </a:t>
            </a:r>
            <a:r>
              <a:rPr lang="en-US" dirty="0"/>
              <a:t>We therefore recommend primarily using GPT-4 models for title and abstract screening</a:t>
            </a:r>
            <a:r>
              <a:rPr lang="da-DK" dirty="0"/>
              <a:t>.</a:t>
            </a:r>
          </a:p>
          <a:p>
            <a:pPr>
              <a:spcAft>
                <a:spcPts val="800"/>
              </a:spcAft>
            </a:pPr>
            <a:r>
              <a:rPr lang="en-US" dirty="0"/>
              <a:t>Moreover, our newest results suggest that GPT-4o-mini, which is 200 times cheaper than GPT-4, can perform on par the GPT-4, when using 10 screenings</a:t>
            </a:r>
            <a:r>
              <a:rPr lang="da-DK" dirty="0"/>
              <a:t>. </a:t>
            </a:r>
            <a:r>
              <a:rPr lang="en-US" dirty="0"/>
              <a:t>This is a game-changer in order to reduce the cost of this screening approach. </a:t>
            </a:r>
          </a:p>
          <a:p>
            <a:pPr marL="0" indent="0">
              <a:buNone/>
            </a:pPr>
            <a:endParaRPr lang="en-US" dirty="0"/>
          </a:p>
        </p:txBody>
      </p:sp>
    </p:spTree>
    <p:extLst>
      <p:ext uri="{BB962C8B-B14F-4D97-AF65-F5344CB8AC3E}">
        <p14:creationId xmlns:p14="http://schemas.microsoft.com/office/powerpoint/2010/main" val="3991849016"/>
      </p:ext>
    </p:extLst>
  </p:cSld>
  <p:clrMapOvr>
    <a:masterClrMapping/>
  </p:clrMapOvr>
</p:sld>
</file>

<file path=ppt/theme/theme1.xml><?xml version="1.0" encoding="utf-8"?>
<a:theme xmlns:a="http://schemas.openxmlformats.org/drawingml/2006/main" name="VIVE">
  <a:themeElements>
    <a:clrScheme name="VIVE rapport">
      <a:dk1>
        <a:sysClr val="windowText" lastClr="000000"/>
      </a:dk1>
      <a:lt1>
        <a:sysClr val="window" lastClr="FFFFFF"/>
      </a:lt1>
      <a:dk2>
        <a:srgbClr val="F3AE06"/>
      </a:dk2>
      <a:lt2>
        <a:srgbClr val="6E6E6E"/>
      </a:lt2>
      <a:accent1>
        <a:srgbClr val="BF1D30"/>
      </a:accent1>
      <a:accent2>
        <a:srgbClr val="E7A6AB"/>
      </a:accent2>
      <a:accent3>
        <a:srgbClr val="004F9B"/>
      </a:accent3>
      <a:accent4>
        <a:srgbClr val="4780B2"/>
      </a:accent4>
      <a:accent5>
        <a:srgbClr val="F6935B"/>
      </a:accent5>
      <a:accent6>
        <a:srgbClr val="9B9C4D"/>
      </a:accent6>
      <a:hlink>
        <a:srgbClr val="000000"/>
      </a:hlink>
      <a:folHlink>
        <a:srgbClr val="000000"/>
      </a:folHlink>
    </a:clrScheme>
    <a:fontScheme name="VIVE PowerPoint">
      <a:majorFont>
        <a:latin typeface="Arial"/>
        <a:ea typeface="Inter"/>
        <a:cs typeface="Inter"/>
      </a:majorFont>
      <a:minorFont>
        <a:latin typeface="Arial"/>
        <a:ea typeface="Inter"/>
        <a:cs typeface="Inte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SIA presentation 2024.potx" id="{7095D147-B6C9-4CCE-B3F0-223336E2586D}" vid="{D843A067-BF37-4B32-B63C-DB7F93A8028C}"/>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INSIA presentation 2024</Template>
  <TotalTime>1056</TotalTime>
  <Words>2127</Words>
  <Application>Microsoft Office PowerPoint</Application>
  <PresentationFormat>Widescreen</PresentationFormat>
  <Paragraphs>129</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Cambria</vt:lpstr>
      <vt:lpstr>Cambria Math</vt:lpstr>
      <vt:lpstr>Inter</vt:lpstr>
      <vt:lpstr>Wingdings</vt:lpstr>
      <vt:lpstr>VIVE</vt:lpstr>
      <vt:lpstr>Using GPT API Models as Second Screeners of Titles and Abstracts in High-Quality Systematic Reviews</vt:lpstr>
      <vt:lpstr>Main goals of the presentation</vt:lpstr>
      <vt:lpstr>Why use AI for screening in systematic reviews?</vt:lpstr>
      <vt:lpstr>What we have tested and developed</vt:lpstr>
      <vt:lpstr>Why use GPT API models and not just ChatGPT?</vt:lpstr>
      <vt:lpstr>AIscreenR Demo</vt:lpstr>
      <vt:lpstr>Quality assessment via benchmarking</vt:lpstr>
      <vt:lpstr>Why we consider benchmarking all-important</vt:lpstr>
      <vt:lpstr>How generalizable is this approach?</vt:lpstr>
      <vt:lpstr>PowerPoint Presentation</vt:lpstr>
      <vt:lpstr>Future research</vt:lpstr>
      <vt:lpstr>References</vt:lpstr>
      <vt:lpstr>Appendix 1 - Assessment Measures</vt:lpstr>
      <vt:lpstr>Appendix 2 – Numerical results</vt:lpstr>
      <vt:lpstr>Appendix 3: What we also do: further standardization</vt:lpstr>
      <vt:lpstr>Appendix 4: Other possibilities with AIscreenR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GPT API models for title and abstract screening in high-quality reviews</dc:title>
  <dc:creator>Mikkel Helding Vembye</dc:creator>
  <dc:description>Skabelon udarbejdet af Word Specialisten v/Helle M. Nielsen</dc:description>
  <cp:lastModifiedBy>Mikkel Helding Vembye</cp:lastModifiedBy>
  <cp:revision>101</cp:revision>
  <dcterms:created xsi:type="dcterms:W3CDTF">2024-09-02T05:58:00Z</dcterms:created>
  <dcterms:modified xsi:type="dcterms:W3CDTF">2024-11-15T16:30:33Z</dcterms:modified>
</cp:coreProperties>
</file>