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8" r:id="rId4"/>
    <p:sldId id="269" r:id="rId5"/>
    <p:sldId id="270" r:id="rId6"/>
    <p:sldId id="266" r:id="rId7"/>
    <p:sldId id="257" r:id="rId8"/>
    <p:sldId id="259" r:id="rId9"/>
    <p:sldId id="260" r:id="rId10"/>
    <p:sldId id="261" r:id="rId11"/>
    <p:sldId id="271" r:id="rId12"/>
    <p:sldId id="263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8BE9D-537D-453B-855A-854475B527DA}" v="2" dt="2025-01-15T14:49:19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5B98BE9D-537D-453B-855A-854475B527DA}"/>
    <pc:docChg chg="custSel addSld modSld">
      <pc:chgData name="Ditte Filskov Theilgaard" userId="150196ba-3d64-4ece-aa51-395739ba31e6" providerId="ADAL" clId="{5B98BE9D-537D-453B-855A-854475B527DA}" dt="2025-01-15T15:00:35.490" v="33" actId="20577"/>
      <pc:docMkLst>
        <pc:docMk/>
      </pc:docMkLst>
      <pc:sldChg chg="addSp modSp mod">
        <pc:chgData name="Ditte Filskov Theilgaard" userId="150196ba-3d64-4ece-aa51-395739ba31e6" providerId="ADAL" clId="{5B98BE9D-537D-453B-855A-854475B527DA}" dt="2025-01-15T12:08:01.736" v="4" actId="1076"/>
        <pc:sldMkLst>
          <pc:docMk/>
          <pc:sldMk cId="1910741680" sldId="267"/>
        </pc:sldMkLst>
        <pc:picChg chg="add mod">
          <ac:chgData name="Ditte Filskov Theilgaard" userId="150196ba-3d64-4ece-aa51-395739ba31e6" providerId="ADAL" clId="{5B98BE9D-537D-453B-855A-854475B527DA}" dt="2025-01-15T12:08:01.736" v="4" actId="1076"/>
          <ac:picMkLst>
            <pc:docMk/>
            <pc:sldMk cId="1910741680" sldId="267"/>
            <ac:picMk id="5" creationId="{BA06B555-CAD8-2066-53D9-81B9A3A966ED}"/>
          </ac:picMkLst>
        </pc:picChg>
      </pc:sldChg>
      <pc:sldChg chg="addSp modSp new mod modClrScheme chgLayout">
        <pc:chgData name="Ditte Filskov Theilgaard" userId="150196ba-3d64-4ece-aa51-395739ba31e6" providerId="ADAL" clId="{5B98BE9D-537D-453B-855A-854475B527DA}" dt="2025-01-15T15:00:35.490" v="33" actId="20577"/>
        <pc:sldMkLst>
          <pc:docMk/>
          <pc:sldMk cId="913582541" sldId="271"/>
        </pc:sldMkLst>
        <pc:spChg chg="mod ord">
          <ac:chgData name="Ditte Filskov Theilgaard" userId="150196ba-3d64-4ece-aa51-395739ba31e6" providerId="ADAL" clId="{5B98BE9D-537D-453B-855A-854475B527DA}" dt="2025-01-15T15:00:27.122" v="6" actId="700"/>
          <ac:spMkLst>
            <pc:docMk/>
            <pc:sldMk cId="913582541" sldId="271"/>
            <ac:spMk id="2" creationId="{CAA7FF90-E66D-CFAF-0C46-7E85C91588A6}"/>
          </ac:spMkLst>
        </pc:spChg>
        <pc:spChg chg="add mod ord">
          <ac:chgData name="Ditte Filskov Theilgaard" userId="150196ba-3d64-4ece-aa51-395739ba31e6" providerId="ADAL" clId="{5B98BE9D-537D-453B-855A-854475B527DA}" dt="2025-01-15T15:00:35.490" v="33" actId="20577"/>
          <ac:spMkLst>
            <pc:docMk/>
            <pc:sldMk cId="913582541" sldId="271"/>
            <ac:spMk id="3" creationId="{88F16BB1-8BB3-D715-A797-76B1AEE0B2B8}"/>
          </ac:spMkLst>
        </pc:spChg>
      </pc:sldChg>
    </pc:docChg>
  </pc:docChgLst>
  <pc:docChgLst>
    <pc:chgData name="Ditte Filskov Theilgaard" userId="150196ba-3d64-4ece-aa51-395739ba31e6" providerId="ADAL" clId="{6F405806-DFE1-4A9E-88A1-6397800A9096}"/>
    <pc:docChg chg="undo custSel addSld delSld modSld modMainMaster">
      <pc:chgData name="Ditte Filskov Theilgaard" userId="150196ba-3d64-4ece-aa51-395739ba31e6" providerId="ADAL" clId="{6F405806-DFE1-4A9E-88A1-6397800A9096}" dt="2024-12-27T12:38:18.300" v="970" actId="20577"/>
      <pc:docMkLst>
        <pc:docMk/>
      </pc:docMkLst>
      <pc:sldChg chg="addSp delSp modSp new mod setBg addAnim delAnim setClrOvrMap">
        <pc:chgData name="Ditte Filskov Theilgaard" userId="150196ba-3d64-4ece-aa51-395739ba31e6" providerId="ADAL" clId="{6F405806-DFE1-4A9E-88A1-6397800A9096}" dt="2024-12-27T07:18:07.974" v="109"/>
        <pc:sldMkLst>
          <pc:docMk/>
          <pc:sldMk cId="1210934696" sldId="256"/>
        </pc:sldMkLst>
        <pc:spChg chg="mod">
          <ac:chgData name="Ditte Filskov Theilgaard" userId="150196ba-3d64-4ece-aa51-395739ba31e6" providerId="ADAL" clId="{6F405806-DFE1-4A9E-88A1-6397800A9096}" dt="2024-12-27T07:16:32.127" v="18" actId="26606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6F405806-DFE1-4A9E-88A1-6397800A9096}" dt="2024-12-27T07:16:32.127" v="18" actId="26606"/>
          <ac:spMkLst>
            <pc:docMk/>
            <pc:sldMk cId="1210934696" sldId="256"/>
            <ac:spMk id="3" creationId="{512E0D51-808C-F508-EA5F-9DA7C0355808}"/>
          </ac:spMkLst>
        </pc:spChg>
        <pc:spChg chg="add">
          <ac:chgData name="Ditte Filskov Theilgaard" userId="150196ba-3d64-4ece-aa51-395739ba31e6" providerId="ADAL" clId="{6F405806-DFE1-4A9E-88A1-6397800A9096}" dt="2024-12-27T07:16:32.127" v="18" actId="26606"/>
          <ac:spMkLst>
            <pc:docMk/>
            <pc:sldMk cId="1210934696" sldId="256"/>
            <ac:spMk id="1035" creationId="{007891EC-4501-44ED-A8C8-B11B6DB767AB}"/>
          </ac:spMkLst>
        </pc:spChg>
        <pc:spChg chg="add">
          <ac:chgData name="Ditte Filskov Theilgaard" userId="150196ba-3d64-4ece-aa51-395739ba31e6" providerId="ADAL" clId="{6F405806-DFE1-4A9E-88A1-6397800A9096}" dt="2024-12-27T07:16:32.127" v="18" actId="26606"/>
          <ac:spMkLst>
            <pc:docMk/>
            <pc:sldMk cId="1210934696" sldId="256"/>
            <ac:spMk id="1036" creationId="{C1DD1A8A-57D5-4A81-AD04-532B043C5611}"/>
          </ac:spMkLst>
        </pc:spChg>
        <pc:picChg chg="add mod ord">
          <ac:chgData name="Ditte Filskov Theilgaard" userId="150196ba-3d64-4ece-aa51-395739ba31e6" providerId="ADAL" clId="{6F405806-DFE1-4A9E-88A1-6397800A9096}" dt="2024-12-27T07:18:07.974" v="109"/>
          <ac:picMkLst>
            <pc:docMk/>
            <pc:sldMk cId="1210934696" sldId="256"/>
            <ac:picMk id="1028" creationId="{B08F4BED-7B45-D724-14BA-B23E4341FFA6}"/>
          </ac:picMkLst>
        </pc:picChg>
      </pc:sldChg>
      <pc:sldChg chg="addSp delSp modSp new mod">
        <pc:chgData name="Ditte Filskov Theilgaard" userId="150196ba-3d64-4ece-aa51-395739ba31e6" providerId="ADAL" clId="{6F405806-DFE1-4A9E-88A1-6397800A9096}" dt="2024-12-27T07:56:59.492" v="434" actId="14100"/>
        <pc:sldMkLst>
          <pc:docMk/>
          <pc:sldMk cId="55097422" sldId="257"/>
        </pc:sldMkLst>
        <pc:picChg chg="add del mod">
          <ac:chgData name="Ditte Filskov Theilgaard" userId="150196ba-3d64-4ece-aa51-395739ba31e6" providerId="ADAL" clId="{6F405806-DFE1-4A9E-88A1-6397800A9096}" dt="2024-12-27T07:56:59.492" v="434" actId="14100"/>
          <ac:picMkLst>
            <pc:docMk/>
            <pc:sldMk cId="55097422" sldId="257"/>
            <ac:picMk id="6" creationId="{5217C372-D27D-5BDE-6BDB-1355CD13976D}"/>
          </ac:picMkLst>
        </pc:picChg>
      </pc:sldChg>
      <pc:sldChg chg="delSp new del mod">
        <pc:chgData name="Ditte Filskov Theilgaard" userId="150196ba-3d64-4ece-aa51-395739ba31e6" providerId="ADAL" clId="{6F405806-DFE1-4A9E-88A1-6397800A9096}" dt="2024-12-27T07:23:59.293" v="280" actId="47"/>
        <pc:sldMkLst>
          <pc:docMk/>
          <pc:sldMk cId="2748422129" sldId="258"/>
        </pc:sldMkLst>
      </pc:sldChg>
      <pc:sldChg chg="addSp new mod">
        <pc:chgData name="Ditte Filskov Theilgaard" userId="150196ba-3d64-4ece-aa51-395739ba31e6" providerId="ADAL" clId="{6F405806-DFE1-4A9E-88A1-6397800A9096}" dt="2024-12-27T07:24:24.668" v="282" actId="22"/>
        <pc:sldMkLst>
          <pc:docMk/>
          <pc:sldMk cId="699037905" sldId="259"/>
        </pc:sldMkLst>
        <pc:picChg chg="add">
          <ac:chgData name="Ditte Filskov Theilgaard" userId="150196ba-3d64-4ece-aa51-395739ba31e6" providerId="ADAL" clId="{6F405806-DFE1-4A9E-88A1-6397800A9096}" dt="2024-12-27T07:24:24.668" v="282" actId="22"/>
          <ac:picMkLst>
            <pc:docMk/>
            <pc:sldMk cId="699037905" sldId="259"/>
            <ac:picMk id="3" creationId="{EE7D3E36-ADE3-1563-3CA4-6E6BE2B8D29E}"/>
          </ac:picMkLst>
        </pc:picChg>
      </pc:sldChg>
      <pc:sldChg chg="addSp new mod">
        <pc:chgData name="Ditte Filskov Theilgaard" userId="150196ba-3d64-4ece-aa51-395739ba31e6" providerId="ADAL" clId="{6F405806-DFE1-4A9E-88A1-6397800A9096}" dt="2024-12-27T07:25:06.612" v="283" actId="22"/>
        <pc:sldMkLst>
          <pc:docMk/>
          <pc:sldMk cId="2713618128" sldId="260"/>
        </pc:sldMkLst>
        <pc:picChg chg="add">
          <ac:chgData name="Ditte Filskov Theilgaard" userId="150196ba-3d64-4ece-aa51-395739ba31e6" providerId="ADAL" clId="{6F405806-DFE1-4A9E-88A1-6397800A9096}" dt="2024-12-27T07:25:06.612" v="283" actId="22"/>
          <ac:picMkLst>
            <pc:docMk/>
            <pc:sldMk cId="2713618128" sldId="260"/>
            <ac:picMk id="3" creationId="{7E6C68DD-4C84-75E1-F7DE-F66F1B399F64}"/>
          </ac:picMkLst>
        </pc:picChg>
      </pc:sldChg>
      <pc:sldChg chg="addSp delSp modSp new mod">
        <pc:chgData name="Ditte Filskov Theilgaard" userId="150196ba-3d64-4ece-aa51-395739ba31e6" providerId="ADAL" clId="{6F405806-DFE1-4A9E-88A1-6397800A9096}" dt="2024-12-27T07:25:57.945" v="288" actId="22"/>
        <pc:sldMkLst>
          <pc:docMk/>
          <pc:sldMk cId="950978184" sldId="261"/>
        </pc:sldMkLst>
        <pc:picChg chg="add">
          <ac:chgData name="Ditte Filskov Theilgaard" userId="150196ba-3d64-4ece-aa51-395739ba31e6" providerId="ADAL" clId="{6F405806-DFE1-4A9E-88A1-6397800A9096}" dt="2024-12-27T07:25:57.945" v="288" actId="22"/>
          <ac:picMkLst>
            <pc:docMk/>
            <pc:sldMk cId="950978184" sldId="261"/>
            <ac:picMk id="5" creationId="{EA4A17F9-BE75-81E1-7A68-1A2703046960}"/>
          </ac:picMkLst>
        </pc:picChg>
      </pc:sldChg>
      <pc:sldChg chg="addSp modSp new del">
        <pc:chgData name="Ditte Filskov Theilgaard" userId="150196ba-3d64-4ece-aa51-395739ba31e6" providerId="ADAL" clId="{6F405806-DFE1-4A9E-88A1-6397800A9096}" dt="2024-12-27T07:34:19.073" v="294" actId="2696"/>
        <pc:sldMkLst>
          <pc:docMk/>
          <pc:sldMk cId="1076503356" sldId="262"/>
        </pc:sldMkLst>
      </pc:sldChg>
      <pc:sldChg chg="addSp delSp modSp new mod">
        <pc:chgData name="Ditte Filskov Theilgaard" userId="150196ba-3d64-4ece-aa51-395739ba31e6" providerId="ADAL" clId="{6F405806-DFE1-4A9E-88A1-6397800A9096}" dt="2024-12-27T12:38:18.300" v="970" actId="20577"/>
        <pc:sldMkLst>
          <pc:docMk/>
          <pc:sldMk cId="2670513689" sldId="263"/>
        </pc:sldMkLst>
        <pc:spChg chg="mod">
          <ac:chgData name="Ditte Filskov Theilgaard" userId="150196ba-3d64-4ece-aa51-395739ba31e6" providerId="ADAL" clId="{6F405806-DFE1-4A9E-88A1-6397800A9096}" dt="2024-12-27T07:45:00.877" v="411" actId="20577"/>
          <ac:spMkLst>
            <pc:docMk/>
            <pc:sldMk cId="2670513689" sldId="263"/>
            <ac:spMk id="2" creationId="{7F460B14-BA18-5E85-F603-B14F236BBA17}"/>
          </ac:spMkLst>
        </pc:spChg>
        <pc:spChg chg="mod">
          <ac:chgData name="Ditte Filskov Theilgaard" userId="150196ba-3d64-4ece-aa51-395739ba31e6" providerId="ADAL" clId="{6F405806-DFE1-4A9E-88A1-6397800A9096}" dt="2024-12-27T12:38:18.300" v="970" actId="20577"/>
          <ac:spMkLst>
            <pc:docMk/>
            <pc:sldMk cId="2670513689" sldId="263"/>
            <ac:spMk id="3" creationId="{BB20DD2D-F792-2DF7-20FB-F2B7A6044092}"/>
          </ac:spMkLst>
        </pc:spChg>
      </pc:sldChg>
      <pc:sldChg chg="addSp delSp modSp new del mod">
        <pc:chgData name="Ditte Filskov Theilgaard" userId="150196ba-3d64-4ece-aa51-395739ba31e6" providerId="ADAL" clId="{6F405806-DFE1-4A9E-88A1-6397800A9096}" dt="2024-12-27T07:48:40.515" v="421" actId="2696"/>
        <pc:sldMkLst>
          <pc:docMk/>
          <pc:sldMk cId="1094762539" sldId="264"/>
        </pc:sldMkLst>
      </pc:sldChg>
      <pc:sldChg chg="addSp delSp modSp new del mod">
        <pc:chgData name="Ditte Filskov Theilgaard" userId="150196ba-3d64-4ece-aa51-395739ba31e6" providerId="ADAL" clId="{6F405806-DFE1-4A9E-88A1-6397800A9096}" dt="2024-12-27T08:22:13.469" v="931" actId="47"/>
        <pc:sldMkLst>
          <pc:docMk/>
          <pc:sldMk cId="3815223324" sldId="265"/>
        </pc:sldMkLst>
      </pc:sldChg>
      <pc:sldChg chg="modSp new mod">
        <pc:chgData name="Ditte Filskov Theilgaard" userId="150196ba-3d64-4ece-aa51-395739ba31e6" providerId="ADAL" clId="{6F405806-DFE1-4A9E-88A1-6397800A9096}" dt="2024-12-27T07:58:52.976" v="549" actId="20577"/>
        <pc:sldMkLst>
          <pc:docMk/>
          <pc:sldMk cId="3165250298" sldId="266"/>
        </pc:sldMkLst>
        <pc:spChg chg="mod">
          <ac:chgData name="Ditte Filskov Theilgaard" userId="150196ba-3d64-4ece-aa51-395739ba31e6" providerId="ADAL" clId="{6F405806-DFE1-4A9E-88A1-6397800A9096}" dt="2024-12-27T07:58:18.842" v="540" actId="790"/>
          <ac:spMkLst>
            <pc:docMk/>
            <pc:sldMk cId="3165250298" sldId="266"/>
            <ac:spMk id="2" creationId="{BC0F25A3-291E-6A4C-A2C6-A5B723DB474F}"/>
          </ac:spMkLst>
        </pc:spChg>
        <pc:spChg chg="mod">
          <ac:chgData name="Ditte Filskov Theilgaard" userId="150196ba-3d64-4ece-aa51-395739ba31e6" providerId="ADAL" clId="{6F405806-DFE1-4A9E-88A1-6397800A9096}" dt="2024-12-27T07:58:52.976" v="549" actId="20577"/>
          <ac:spMkLst>
            <pc:docMk/>
            <pc:sldMk cId="3165250298" sldId="266"/>
            <ac:spMk id="3" creationId="{CA34548B-A346-F4C8-F2E4-FC167C6B3E5B}"/>
          </ac:spMkLst>
        </pc:spChg>
      </pc:sldChg>
      <pc:sldChg chg="modSp new mod">
        <pc:chgData name="Ditte Filskov Theilgaard" userId="150196ba-3d64-4ece-aa51-395739ba31e6" providerId="ADAL" clId="{6F405806-DFE1-4A9E-88A1-6397800A9096}" dt="2024-12-27T12:31:37.577" v="964" actId="20577"/>
        <pc:sldMkLst>
          <pc:docMk/>
          <pc:sldMk cId="1910741680" sldId="267"/>
        </pc:sldMkLst>
        <pc:spChg chg="mod">
          <ac:chgData name="Ditte Filskov Theilgaard" userId="150196ba-3d64-4ece-aa51-395739ba31e6" providerId="ADAL" clId="{6F405806-DFE1-4A9E-88A1-6397800A9096}" dt="2024-12-27T08:02:50.256" v="557" actId="20577"/>
          <ac:spMkLst>
            <pc:docMk/>
            <pc:sldMk cId="1910741680" sldId="267"/>
            <ac:spMk id="2" creationId="{1E7BAD00-69AB-67FE-4CE1-9ADDE3AECF3C}"/>
          </ac:spMkLst>
        </pc:spChg>
        <pc:spChg chg="mod">
          <ac:chgData name="Ditte Filskov Theilgaard" userId="150196ba-3d64-4ece-aa51-395739ba31e6" providerId="ADAL" clId="{6F405806-DFE1-4A9E-88A1-6397800A9096}" dt="2024-12-27T12:31:37.577" v="964" actId="20577"/>
          <ac:spMkLst>
            <pc:docMk/>
            <pc:sldMk cId="1910741680" sldId="267"/>
            <ac:spMk id="3" creationId="{6F8E5C3C-9AAD-9C8E-C25A-7B5EBF9AD828}"/>
          </ac:spMkLst>
        </pc:spChg>
      </pc:sldChg>
      <pc:sldChg chg="addSp modSp new mod modClrScheme chgLayout">
        <pc:chgData name="Ditte Filskov Theilgaard" userId="150196ba-3d64-4ece-aa51-395739ba31e6" providerId="ADAL" clId="{6F405806-DFE1-4A9E-88A1-6397800A9096}" dt="2024-12-27T08:13:43.571" v="710" actId="14100"/>
        <pc:sldMkLst>
          <pc:docMk/>
          <pc:sldMk cId="2674298916" sldId="268"/>
        </pc:sldMkLst>
        <pc:spChg chg="add mod ord">
          <ac:chgData name="Ditte Filskov Theilgaard" userId="150196ba-3d64-4ece-aa51-395739ba31e6" providerId="ADAL" clId="{6F405806-DFE1-4A9E-88A1-6397800A9096}" dt="2024-12-27T08:08:47.503" v="698" actId="20577"/>
          <ac:spMkLst>
            <pc:docMk/>
            <pc:sldMk cId="2674298916" sldId="268"/>
            <ac:spMk id="2" creationId="{4EDDDDAD-825D-BEC8-82CE-6F92B7A9910C}"/>
          </ac:spMkLst>
        </pc:spChg>
        <pc:picChg chg="add mod ord modCrop">
          <ac:chgData name="Ditte Filskov Theilgaard" userId="150196ba-3d64-4ece-aa51-395739ba31e6" providerId="ADAL" clId="{6F405806-DFE1-4A9E-88A1-6397800A9096}" dt="2024-12-27T08:13:43.571" v="710" actId="14100"/>
          <ac:picMkLst>
            <pc:docMk/>
            <pc:sldMk cId="2674298916" sldId="268"/>
            <ac:picMk id="4" creationId="{09375DD4-2063-5923-6DD2-938CB4F7C6F0}"/>
          </ac:picMkLst>
        </pc:picChg>
        <pc:picChg chg="add mod">
          <ac:chgData name="Ditte Filskov Theilgaard" userId="150196ba-3d64-4ece-aa51-395739ba31e6" providerId="ADAL" clId="{6F405806-DFE1-4A9E-88A1-6397800A9096}" dt="2024-12-27T08:13:40.727" v="709" actId="14100"/>
          <ac:picMkLst>
            <pc:docMk/>
            <pc:sldMk cId="2674298916" sldId="268"/>
            <ac:picMk id="5" creationId="{B1076FB7-8CA7-FA84-F951-B85A9140A1E9}"/>
          </ac:picMkLst>
        </pc:picChg>
      </pc:sldChg>
      <pc:sldChg chg="addSp modSp new mod">
        <pc:chgData name="Ditte Filskov Theilgaard" userId="150196ba-3d64-4ece-aa51-395739ba31e6" providerId="ADAL" clId="{6F405806-DFE1-4A9E-88A1-6397800A9096}" dt="2024-12-27T08:16:14.301" v="838" actId="20577"/>
        <pc:sldMkLst>
          <pc:docMk/>
          <pc:sldMk cId="2920206915" sldId="269"/>
        </pc:sldMkLst>
        <pc:spChg chg="add mod">
          <ac:chgData name="Ditte Filskov Theilgaard" userId="150196ba-3d64-4ece-aa51-395739ba31e6" providerId="ADAL" clId="{6F405806-DFE1-4A9E-88A1-6397800A9096}" dt="2024-12-27T08:16:14.301" v="838" actId="20577"/>
          <ac:spMkLst>
            <pc:docMk/>
            <pc:sldMk cId="2920206915" sldId="269"/>
            <ac:spMk id="3" creationId="{9293654D-9E9E-D9CC-E3DF-A761F062FA96}"/>
          </ac:spMkLst>
        </pc:spChg>
        <pc:picChg chg="add mod modCrop">
          <ac:chgData name="Ditte Filskov Theilgaard" userId="150196ba-3d64-4ece-aa51-395739ba31e6" providerId="ADAL" clId="{6F405806-DFE1-4A9E-88A1-6397800A9096}" dt="2024-12-27T08:15:02.591" v="715" actId="14100"/>
          <ac:picMkLst>
            <pc:docMk/>
            <pc:sldMk cId="2920206915" sldId="269"/>
            <ac:picMk id="4" creationId="{2551583C-9767-B976-1EA3-7BEC03D048C4}"/>
          </ac:picMkLst>
        </pc:picChg>
      </pc:sldChg>
      <pc:sldChg chg="addSp modSp new mod">
        <pc:chgData name="Ditte Filskov Theilgaard" userId="150196ba-3d64-4ece-aa51-395739ba31e6" providerId="ADAL" clId="{6F405806-DFE1-4A9E-88A1-6397800A9096}" dt="2024-12-27T09:24:37.994" v="934" actId="1076"/>
        <pc:sldMkLst>
          <pc:docMk/>
          <pc:sldMk cId="648387760" sldId="270"/>
        </pc:sldMkLst>
        <pc:picChg chg="add mod">
          <ac:chgData name="Ditte Filskov Theilgaard" userId="150196ba-3d64-4ece-aa51-395739ba31e6" providerId="ADAL" clId="{6F405806-DFE1-4A9E-88A1-6397800A9096}" dt="2024-12-27T09:24:37.994" v="934" actId="1076"/>
          <ac:picMkLst>
            <pc:docMk/>
            <pc:sldMk cId="648387760" sldId="270"/>
            <ac:picMk id="3" creationId="{4F58E54B-81DB-91AE-0CCD-9A5BDAAC0D1B}"/>
          </ac:picMkLst>
        </pc:picChg>
      </pc:sldChg>
      <pc:sldMasterChg chg="modSp mod modSldLayout">
        <pc:chgData name="Ditte Filskov Theilgaard" userId="150196ba-3d64-4ece-aa51-395739ba31e6" providerId="ADAL" clId="{6F405806-DFE1-4A9E-88A1-6397800A9096}" dt="2024-12-27T07:44:15.738" v="390" actId="2711"/>
        <pc:sldMasterMkLst>
          <pc:docMk/>
          <pc:sldMasterMk cId="627542013" sldId="2147483648"/>
        </pc:sldMasterMkLst>
        <pc:spChg chg="mod">
          <ac:chgData name="Ditte Filskov Theilgaard" userId="150196ba-3d64-4ece-aa51-395739ba31e6" providerId="ADAL" clId="{6F405806-DFE1-4A9E-88A1-6397800A9096}" dt="2024-12-27T07:44:11.275" v="389" actId="2711"/>
          <ac:spMkLst>
            <pc:docMk/>
            <pc:sldMasterMk cId="627542013" sldId="2147483648"/>
            <ac:spMk id="2" creationId="{78344EB9-90D6-895B-AE0E-F5C56B41ACB8}"/>
          </ac:spMkLst>
        </pc:spChg>
        <pc:spChg chg="mod">
          <ac:chgData name="Ditte Filskov Theilgaard" userId="150196ba-3d64-4ece-aa51-395739ba31e6" providerId="ADAL" clId="{6F405806-DFE1-4A9E-88A1-6397800A9096}" dt="2024-12-27T07:44:15.738" v="390" actId="2711"/>
          <ac:spMkLst>
            <pc:docMk/>
            <pc:sldMasterMk cId="627542013" sldId="2147483648"/>
            <ac:spMk id="3" creationId="{047A5517-2633-BBA2-24AC-618858E4D2C9}"/>
          </ac:spMkLst>
        </pc:spChg>
        <pc:sldLayoutChg chg="modSp">
          <pc:chgData name="Ditte Filskov Theilgaard" userId="150196ba-3d64-4ece-aa51-395739ba31e6" providerId="ADAL" clId="{6F405806-DFE1-4A9E-88A1-6397800A9096}" dt="2024-12-27T07:44:02.293" v="383" actId="2711"/>
          <pc:sldLayoutMkLst>
            <pc:docMk/>
            <pc:sldMasterMk cId="627542013" sldId="2147483648"/>
            <pc:sldLayoutMk cId="1914337690" sldId="2147483650"/>
          </pc:sldLayoutMkLst>
          <pc:spChg chg="mod">
            <ac:chgData name="Ditte Filskov Theilgaard" userId="150196ba-3d64-4ece-aa51-395739ba31e6" providerId="ADAL" clId="{6F405806-DFE1-4A9E-88A1-6397800A9096}" dt="2024-12-27T07:44:02.293" v="383" actId="2711"/>
            <ac:spMkLst>
              <pc:docMk/>
              <pc:sldMasterMk cId="627542013" sldId="2147483648"/>
              <pc:sldLayoutMk cId="1914337690" sldId="2147483650"/>
              <ac:spMk id="2" creationId="{4B9F7540-15E3-C172-FB38-B21EA494042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B0039-3B92-4568-8A3D-3B370402E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5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4C1-1E20-400A-AECB-399D69E04A27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255-3D93-4E1B-B6D2-13F8FD5C47D2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1B4E-3F74-46BE-ADD1-2B9B2D7F83A0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2372-F7B0-482D-9E77-9AD8EEA4F2FC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3531-7FAC-44D3-80FE-3BA181EE9EC0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3653-0DB8-49A2-887D-10AF6AF9A044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C3930-6138-4A6D-B1DC-578122EFEC31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74991B-3398-4032-813A-318407DCAD2D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DSP Q1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b="0" i="0" u="none" strike="noStrike" baseline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 IIR filtre, impuls-invariant metoden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FF5EE-2B57-CB4A-EA0C-D001E2EC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4A17F9-BE75-81E1-7A68-1A270304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37" y="0"/>
            <a:ext cx="8723726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F1D69-5261-6E48-F52B-A13AFBCE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16BB1-8BB3-D715-A797-76B1AEE0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Realisering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filter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7FF90-E66D-CFAF-0C46-7E85C915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8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0B14-BA18-5E85-F603-B14F236B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hvad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betyder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0DD2D-F792-2DF7-20FB-F2B7A604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79731" cy="4575175"/>
          </a:xfrm>
        </p:spPr>
        <p:txBody>
          <a:bodyPr/>
          <a:lstStyle/>
          <a:p>
            <a:r>
              <a:rPr lang="en-US" dirty="0"/>
              <a:t>Et filter der </a:t>
            </a:r>
            <a:r>
              <a:rPr lang="en-US" dirty="0" err="1"/>
              <a:t>svare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evig</a:t>
            </a:r>
            <a:r>
              <a:rPr lang="en-US" dirty="0"/>
              <a:t> </a:t>
            </a:r>
            <a:r>
              <a:rPr lang="en-US" dirty="0" err="1"/>
              <a:t>tid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Aliasering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Kan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konstruere</a:t>
            </a:r>
            <a:r>
              <a:rPr lang="en-US" dirty="0"/>
              <a:t> LP </a:t>
            </a:r>
            <a:r>
              <a:rPr lang="en-US" dirty="0" err="1"/>
              <a:t>og</a:t>
            </a:r>
            <a:r>
              <a:rPr lang="en-US" dirty="0"/>
              <a:t> BP, </a:t>
            </a:r>
            <a:r>
              <a:rPr lang="en-US" dirty="0" err="1"/>
              <a:t>ikke</a:t>
            </a:r>
            <a:r>
              <a:rPr lang="en-US" dirty="0"/>
              <a:t> HP </a:t>
            </a:r>
            <a:r>
              <a:rPr lang="en-US" dirty="0" err="1"/>
              <a:t>og</a:t>
            </a:r>
            <a:r>
              <a:rPr lang="en-US" dirty="0"/>
              <a:t> BS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DBC56-061C-60D4-8484-3749D040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AD00-69AB-67FE-4CE1-9ADDE3AE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5C3C-9AAD-9C8E-C25A-7B5EBF9A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er DSP, </a:t>
            </a:r>
            <a:r>
              <a:rPr lang="en-US" dirty="0" err="1"/>
              <a:t>hurtigt</a:t>
            </a:r>
            <a:r>
              <a:rPr lang="en-US" dirty="0"/>
              <a:t> </a:t>
            </a:r>
            <a:r>
              <a:rPr lang="en-US" dirty="0" err="1"/>
              <a:t>forklaret</a:t>
            </a:r>
            <a:endParaRPr lang="en-US" dirty="0"/>
          </a:p>
          <a:p>
            <a:r>
              <a:rPr lang="en-US" dirty="0"/>
              <a:t>IIM</a:t>
            </a:r>
          </a:p>
          <a:p>
            <a:r>
              <a:rPr lang="en-US" dirty="0"/>
              <a:t>IIR filter</a:t>
            </a:r>
          </a:p>
          <a:p>
            <a:r>
              <a:rPr lang="en-US" dirty="0" err="1"/>
              <a:t>Problematikker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IIM</a:t>
            </a:r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A06B555-CAD8-2066-53D9-81B9A3A96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876"/>
            <a:ext cx="12192000" cy="23541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FDF7-A541-A383-80EC-98E5E3E5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4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DDAD-825D-BEC8-82CE-6F92B7A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</a:t>
            </a:r>
            <a:r>
              <a:rPr lang="en-US" dirty="0" err="1"/>
              <a:t>af</a:t>
            </a:r>
            <a:r>
              <a:rPr lang="en-US" dirty="0"/>
              <a:t> DSP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76FB7-8CA7-FA84-F951-B85A9140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4" y="1499603"/>
            <a:ext cx="10043879" cy="18437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75DD4-2063-5923-6DD2-938CB4F7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6" t="5078" r="2046"/>
          <a:stretch/>
        </p:blipFill>
        <p:spPr>
          <a:xfrm>
            <a:off x="6680200" y="3289292"/>
            <a:ext cx="5175546" cy="34078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49A0C-F9DE-CB31-F1EB-5979FAE7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8118-95B5-A5D1-021A-F61C13FC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1583C-9767-B976-1EA3-7BEC03D0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01" r="29636"/>
          <a:stretch/>
        </p:blipFill>
        <p:spPr>
          <a:xfrm>
            <a:off x="512527" y="1935524"/>
            <a:ext cx="5769739" cy="4658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3654D-9E9E-D9CC-E3DF-A761F062FA96}"/>
              </a:ext>
            </a:extLst>
          </p:cNvPr>
          <p:cNvSpPr txBox="1"/>
          <p:nvPr/>
        </p:nvSpPr>
        <p:spPr>
          <a:xfrm>
            <a:off x="6578600" y="1947333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Continuert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, </a:t>
            </a:r>
            <a:r>
              <a:rPr lang="en-US" dirty="0" err="1"/>
              <a:t>leder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periodisk</a:t>
            </a:r>
            <a:r>
              <a:rPr lang="en-US" dirty="0"/>
              <a:t> </a:t>
            </a:r>
            <a:r>
              <a:rPr lang="en-US" dirty="0" err="1"/>
              <a:t>frequenc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Aliasering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Husk din Nyquist 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F320B-A54B-60DA-7FF3-ED8217D7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8E54B-81DB-91AE-0CCD-9A5BDAAC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991"/>
            <a:ext cx="12192000" cy="42701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BEE4C-31E8-B124-367D-10F80A2C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25A3-291E-6A4C-A2C6-A5B723D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Impuls-Invariant metoden, IIM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548B-A346-F4C8-F2E4-FC167C6B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Konstruer et analog filter</a:t>
            </a:r>
          </a:p>
          <a:p>
            <a:r>
              <a:rPr lang="da-DK" dirty="0"/>
              <a:t>Sample impuls respons</a:t>
            </a:r>
          </a:p>
          <a:p>
            <a:r>
              <a:rPr lang="da-DK" dirty="0"/>
              <a:t>Fold input med impuls respons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99F26-6A90-C976-6E63-0BDEEABE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17C372-D27D-5BDE-6BDB-1355CD13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741"/>
            <a:ext cx="10695053" cy="570273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B96EE-3A75-EC03-A5CD-07B6853C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7D3E36-ADE3-1563-3CA4-6E6BE2B8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723522"/>
            <a:ext cx="9316750" cy="541095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52B1D-F6E9-F93A-1261-A49FBCF7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6C68DD-4C84-75E1-F7DE-F66F1B399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07" y="0"/>
            <a:ext cx="10278185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28AE7-458D-F943-D4F3-83E86559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1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93</Words>
  <Application>Microsoft Office PowerPoint</Application>
  <PresentationFormat>Widescreen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Times New Roman</vt:lpstr>
      <vt:lpstr>Office Theme</vt:lpstr>
      <vt:lpstr>DSP Q1</vt:lpstr>
      <vt:lpstr>Outline</vt:lpstr>
      <vt:lpstr>Basis af DSP</vt:lpstr>
      <vt:lpstr>PowerPoint Presentation</vt:lpstr>
      <vt:lpstr>PowerPoint Presentation</vt:lpstr>
      <vt:lpstr>Impuls-Invariant metoden, IIM</vt:lpstr>
      <vt:lpstr>PowerPoint Presentation</vt:lpstr>
      <vt:lpstr>PowerPoint Presentation</vt:lpstr>
      <vt:lpstr>PowerPoint Presentation</vt:lpstr>
      <vt:lpstr>PowerPoint Presentation</vt:lpstr>
      <vt:lpstr>Realisering af filter</vt:lpstr>
      <vt:lpstr>Og hvad betyder det?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1</cp:revision>
  <dcterms:created xsi:type="dcterms:W3CDTF">2024-12-27T07:13:55Z</dcterms:created>
  <dcterms:modified xsi:type="dcterms:W3CDTF">2025-01-15T15:00:43Z</dcterms:modified>
</cp:coreProperties>
</file>