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4694A-BAA4-473D-BF5D-3CB4DDE1DF90}" v="4" dt="2025-01-15T13:43:1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>
        <p:scale>
          <a:sx n="100" d="100"/>
          <a:sy n="100" d="100"/>
        </p:scale>
        <p:origin x="3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796F0423-A167-474B-B979-EDD81E695ACF}"/>
    <pc:docChg chg="undo custSel addSld delSld modSld">
      <pc:chgData name="Ditte Filskov Theilgaard" userId="150196ba-3d64-4ece-aa51-395739ba31e6" providerId="ADAL" clId="{796F0423-A167-474B-B979-EDD81E695ACF}" dt="2024-12-27T12:54:48.071" v="353" actId="20577"/>
      <pc:docMkLst>
        <pc:docMk/>
      </pc:docMkLst>
      <pc:sldChg chg="modSp">
        <pc:chgData name="Ditte Filskov Theilgaard" userId="150196ba-3d64-4ece-aa51-395739ba31e6" providerId="ADAL" clId="{796F0423-A167-474B-B979-EDD81E695ACF}" dt="2024-12-27T10:27:00.365" v="3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796F0423-A167-474B-B979-EDD81E695ACF}" dt="2024-12-27T10:26:45.044" v="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796F0423-A167-474B-B979-EDD81E695ACF}" dt="2024-12-27T10:27:00.365" v="3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mod">
        <pc:chgData name="Ditte Filskov Theilgaard" userId="150196ba-3d64-4ece-aa51-395739ba31e6" providerId="ADAL" clId="{796F0423-A167-474B-B979-EDD81E695ACF}" dt="2024-12-27T12:54:48.071" v="353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796F0423-A167-474B-B979-EDD81E695ACF}" dt="2024-12-27T12:54:48.071" v="353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addSp new mod">
        <pc:chgData name="Ditte Filskov Theilgaard" userId="150196ba-3d64-4ece-aa51-395739ba31e6" providerId="ADAL" clId="{796F0423-A167-474B-B979-EDD81E695ACF}" dt="2024-12-27T10:33:03.144" v="104" actId="22"/>
        <pc:sldMkLst>
          <pc:docMk/>
          <pc:sldMk cId="1674262378" sldId="258"/>
        </pc:sldMkLst>
        <pc:picChg chg="add">
          <ac:chgData name="Ditte Filskov Theilgaard" userId="150196ba-3d64-4ece-aa51-395739ba31e6" providerId="ADAL" clId="{796F0423-A167-474B-B979-EDD81E695ACF}" dt="2024-12-27T10:33:03.144" v="104" actId="22"/>
          <ac:picMkLst>
            <pc:docMk/>
            <pc:sldMk cId="1674262378" sldId="258"/>
            <ac:picMk id="3" creationId="{B5C8AC59-0D7B-4013-EE81-5E92B1055E84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025" v="4" actId="47"/>
        <pc:sldMkLst>
          <pc:docMk/>
          <pc:sldMk cId="3280134072" sldId="258"/>
        </pc:sldMkLst>
      </pc:sldChg>
      <pc:sldChg chg="del">
        <pc:chgData name="Ditte Filskov Theilgaard" userId="150196ba-3d64-4ece-aa51-395739ba31e6" providerId="ADAL" clId="{796F0423-A167-474B-B979-EDD81E695ACF}" dt="2024-12-27T10:27:02.195" v="5" actId="47"/>
        <pc:sldMkLst>
          <pc:docMk/>
          <pc:sldMk cId="2057153044" sldId="259"/>
        </pc:sldMkLst>
      </pc:sldChg>
      <pc:sldChg chg="addSp new mod">
        <pc:chgData name="Ditte Filskov Theilgaard" userId="150196ba-3d64-4ece-aa51-395739ba31e6" providerId="ADAL" clId="{796F0423-A167-474B-B979-EDD81E695ACF}" dt="2024-12-27T10:33:33.142" v="112" actId="22"/>
        <pc:sldMkLst>
          <pc:docMk/>
          <pc:sldMk cId="2128355996" sldId="259"/>
        </pc:sldMkLst>
        <pc:picChg chg="add">
          <ac:chgData name="Ditte Filskov Theilgaard" userId="150196ba-3d64-4ece-aa51-395739ba31e6" providerId="ADAL" clId="{796F0423-A167-474B-B979-EDD81E695ACF}" dt="2024-12-27T10:33:33.142" v="112" actId="22"/>
          <ac:picMkLst>
            <pc:docMk/>
            <pc:sldMk cId="2128355996" sldId="259"/>
            <ac:picMk id="3" creationId="{3858DFF8-5FFE-3209-5A30-16E102E86B34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355" v="6" actId="47"/>
        <pc:sldMkLst>
          <pc:docMk/>
          <pc:sldMk cId="855807981" sldId="260"/>
        </pc:sldMkLst>
      </pc:sldChg>
      <pc:sldChg chg="addSp delSp modSp new mod setBg">
        <pc:chgData name="Ditte Filskov Theilgaard" userId="150196ba-3d64-4ece-aa51-395739ba31e6" providerId="ADAL" clId="{796F0423-A167-474B-B979-EDD81E695ACF}" dt="2024-12-27T10:43:01.205" v="166" actId="27614"/>
        <pc:sldMkLst>
          <pc:docMk/>
          <pc:sldMk cId="3240605633" sldId="260"/>
        </pc:sldMkLst>
        <pc:picChg chg="add mod">
          <ac:chgData name="Ditte Filskov Theilgaard" userId="150196ba-3d64-4ece-aa51-395739ba31e6" providerId="ADAL" clId="{796F0423-A167-474B-B979-EDD81E695ACF}" dt="2024-12-27T10:43:01.205" v="166" actId="27614"/>
          <ac:picMkLst>
            <pc:docMk/>
            <pc:sldMk cId="3240605633" sldId="260"/>
            <ac:picMk id="3" creationId="{D4036B8C-CE86-0FE6-7C44-25FBD8312081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2.515" v="7" actId="47"/>
        <pc:sldMkLst>
          <pc:docMk/>
          <pc:sldMk cId="1054073604" sldId="261"/>
        </pc:sldMkLst>
      </pc:sldChg>
      <pc:sldChg chg="addSp modSp new mod">
        <pc:chgData name="Ditte Filskov Theilgaard" userId="150196ba-3d64-4ece-aa51-395739ba31e6" providerId="ADAL" clId="{796F0423-A167-474B-B979-EDD81E695ACF}" dt="2024-12-27T10:50:27.270" v="310" actId="20577"/>
        <pc:sldMkLst>
          <pc:docMk/>
          <pc:sldMk cId="2147713105" sldId="261"/>
        </pc:sldMkLst>
      </pc:sldChg>
      <pc:sldChg chg="del">
        <pc:chgData name="Ditte Filskov Theilgaard" userId="150196ba-3d64-4ece-aa51-395739ba31e6" providerId="ADAL" clId="{796F0423-A167-474B-B979-EDD81E695ACF}" dt="2024-12-27T10:27:02.691" v="8" actId="47"/>
        <pc:sldMkLst>
          <pc:docMk/>
          <pc:sldMk cId="1273999405" sldId="262"/>
        </pc:sldMkLst>
      </pc:sldChg>
      <pc:sldChg chg="addSp modSp new mod">
        <pc:chgData name="Ditte Filskov Theilgaard" userId="150196ba-3d64-4ece-aa51-395739ba31e6" providerId="ADAL" clId="{796F0423-A167-474B-B979-EDD81E695ACF}" dt="2024-12-27T10:36:34.360" v="125" actId="1076"/>
        <pc:sldMkLst>
          <pc:docMk/>
          <pc:sldMk cId="4212214685" sldId="262"/>
        </pc:sldMkLst>
        <pc:picChg chg="add mod">
          <ac:chgData name="Ditte Filskov Theilgaard" userId="150196ba-3d64-4ece-aa51-395739ba31e6" providerId="ADAL" clId="{796F0423-A167-474B-B979-EDD81E695ACF}" dt="2024-12-27T10:35:50.688" v="120" actId="1076"/>
          <ac:picMkLst>
            <pc:docMk/>
            <pc:sldMk cId="4212214685" sldId="262"/>
            <ac:picMk id="3" creationId="{EE3AB998-453A-CACF-4E34-ABF1A815D886}"/>
          </ac:picMkLst>
        </pc:picChg>
        <pc:picChg chg="add mod">
          <ac:chgData name="Ditte Filskov Theilgaard" userId="150196ba-3d64-4ece-aa51-395739ba31e6" providerId="ADAL" clId="{796F0423-A167-474B-B979-EDD81E695ACF}" dt="2024-12-27T10:36:34.360" v="125" actId="1076"/>
          <ac:picMkLst>
            <pc:docMk/>
            <pc:sldMk cId="4212214685" sldId="262"/>
            <ac:picMk id="5" creationId="{054904B2-915E-0816-6254-FD042D48DF57}"/>
          </ac:picMkLst>
        </pc:picChg>
      </pc:sldChg>
      <pc:sldChg chg="del">
        <pc:chgData name="Ditte Filskov Theilgaard" userId="150196ba-3d64-4ece-aa51-395739ba31e6" providerId="ADAL" clId="{796F0423-A167-474B-B979-EDD81E695ACF}" dt="2024-12-27T10:27:03.280" v="9" actId="47"/>
        <pc:sldMkLst>
          <pc:docMk/>
          <pc:sldMk cId="2568740612" sldId="263"/>
        </pc:sldMkLst>
      </pc:sldChg>
      <pc:sldChg chg="addSp new mod">
        <pc:chgData name="Ditte Filskov Theilgaard" userId="150196ba-3d64-4ece-aa51-395739ba31e6" providerId="ADAL" clId="{796F0423-A167-474B-B979-EDD81E695ACF}" dt="2024-12-27T10:38:09.622" v="153" actId="22"/>
        <pc:sldMkLst>
          <pc:docMk/>
          <pc:sldMk cId="3595488697" sldId="263"/>
        </pc:sldMkLst>
        <pc:picChg chg="add">
          <ac:chgData name="Ditte Filskov Theilgaard" userId="150196ba-3d64-4ece-aa51-395739ba31e6" providerId="ADAL" clId="{796F0423-A167-474B-B979-EDD81E695ACF}" dt="2024-12-27T10:38:09.622" v="153" actId="22"/>
          <ac:picMkLst>
            <pc:docMk/>
            <pc:sldMk cId="3595488697" sldId="263"/>
            <ac:picMk id="3" creationId="{8E8D45BE-575D-64C5-6FB2-DAAD34A8BF29}"/>
          </ac:picMkLst>
        </pc:picChg>
      </pc:sldChg>
      <pc:sldChg chg="addSp modSp new mod">
        <pc:chgData name="Ditte Filskov Theilgaard" userId="150196ba-3d64-4ece-aa51-395739ba31e6" providerId="ADAL" clId="{796F0423-A167-474B-B979-EDD81E695ACF}" dt="2024-12-27T10:38:35.660" v="155" actId="1076"/>
        <pc:sldMkLst>
          <pc:docMk/>
          <pc:sldMk cId="499207199" sldId="264"/>
        </pc:sldMkLst>
        <pc:picChg chg="add mod">
          <ac:chgData name="Ditte Filskov Theilgaard" userId="150196ba-3d64-4ece-aa51-395739ba31e6" providerId="ADAL" clId="{796F0423-A167-474B-B979-EDD81E695ACF}" dt="2024-12-27T10:38:35.660" v="155" actId="1076"/>
          <ac:picMkLst>
            <pc:docMk/>
            <pc:sldMk cId="499207199" sldId="264"/>
            <ac:picMk id="3" creationId="{3CB2CC4E-D446-CB1D-506E-9C8C81417657}"/>
          </ac:picMkLst>
        </pc:picChg>
      </pc:sldChg>
      <pc:sldChg chg="addSp delSp modSp new mod">
        <pc:chgData name="Ditte Filskov Theilgaard" userId="150196ba-3d64-4ece-aa51-395739ba31e6" providerId="ADAL" clId="{796F0423-A167-474B-B979-EDD81E695ACF}" dt="2024-12-27T11:09:19.035" v="325" actId="1076"/>
        <pc:sldMkLst>
          <pc:docMk/>
          <pc:sldMk cId="346478571" sldId="265"/>
        </pc:sldMkLst>
        <pc:picChg chg="add mod">
          <ac:chgData name="Ditte Filskov Theilgaard" userId="150196ba-3d64-4ece-aa51-395739ba31e6" providerId="ADAL" clId="{796F0423-A167-474B-B979-EDD81E695ACF}" dt="2024-12-27T11:09:19.035" v="325" actId="1076"/>
          <ac:picMkLst>
            <pc:docMk/>
            <pc:sldMk cId="346478571" sldId="265"/>
            <ac:picMk id="7" creationId="{CC0D39C4-8043-0533-3B5E-8DF035071E77}"/>
          </ac:picMkLst>
        </pc:picChg>
      </pc:sldChg>
      <pc:sldChg chg="addSp delSp modSp new mod">
        <pc:chgData name="Ditte Filskov Theilgaard" userId="150196ba-3d64-4ece-aa51-395739ba31e6" providerId="ADAL" clId="{796F0423-A167-474B-B979-EDD81E695ACF}" dt="2024-12-27T11:07:25.198" v="322" actId="1076"/>
        <pc:sldMkLst>
          <pc:docMk/>
          <pc:sldMk cId="204917167" sldId="266"/>
        </pc:sldMkLst>
      </pc:sldChg>
      <pc:sldChg chg="addSp modSp new">
        <pc:chgData name="Ditte Filskov Theilgaard" userId="150196ba-3d64-4ece-aa51-395739ba31e6" providerId="ADAL" clId="{796F0423-A167-474B-B979-EDD81E695ACF}" dt="2024-12-27T10:55:07.635" v="316" actId="14100"/>
        <pc:sldMkLst>
          <pc:docMk/>
          <pc:sldMk cId="827347934" sldId="267"/>
        </pc:sldMkLst>
        <pc:picChg chg="add mod">
          <ac:chgData name="Ditte Filskov Theilgaard" userId="150196ba-3d64-4ece-aa51-395739ba31e6" providerId="ADAL" clId="{796F0423-A167-474B-B979-EDD81E695ACF}" dt="2024-12-27T10:55:07.635" v="316" actId="14100"/>
          <ac:picMkLst>
            <pc:docMk/>
            <pc:sldMk cId="827347934" sldId="267"/>
            <ac:picMk id="2050" creationId="{0DFF6BE0-BBF1-A5F6-39F3-3155F3F63B38}"/>
          </ac:picMkLst>
        </pc:picChg>
      </pc:sldChg>
    </pc:docChg>
  </pc:docChgLst>
  <pc:docChgLst>
    <pc:chgData name="Ditte Filskov Theilgaard" userId="150196ba-3d64-4ece-aa51-395739ba31e6" providerId="ADAL" clId="{8E14694A-BAA4-473D-BF5D-3CB4DDE1DF90}"/>
    <pc:docChg chg="undo custSel delSld modSld sldOrd">
      <pc:chgData name="Ditte Filskov Theilgaard" userId="150196ba-3d64-4ece-aa51-395739ba31e6" providerId="ADAL" clId="{8E14694A-BAA4-473D-BF5D-3CB4DDE1DF90}" dt="2025-01-15T13:53:27.009" v="95" actId="478"/>
      <pc:docMkLst>
        <pc:docMk/>
      </pc:docMkLst>
      <pc:sldChg chg="addSp modSp mod">
        <pc:chgData name="Ditte Filskov Theilgaard" userId="150196ba-3d64-4ece-aa51-395739ba31e6" providerId="ADAL" clId="{8E14694A-BAA4-473D-BF5D-3CB4DDE1DF90}" dt="2025-01-15T13:43:28.050" v="85" actId="14100"/>
        <pc:sldMkLst>
          <pc:docMk/>
          <pc:sldMk cId="1609869835" sldId="257"/>
        </pc:sldMkLst>
        <pc:picChg chg="add mod">
          <ac:chgData name="Ditte Filskov Theilgaard" userId="150196ba-3d64-4ece-aa51-395739ba31e6" providerId="ADAL" clId="{8E14694A-BAA4-473D-BF5D-3CB4DDE1DF90}" dt="2025-01-15T13:43:28.050" v="85" actId="14100"/>
          <ac:picMkLst>
            <pc:docMk/>
            <pc:sldMk cId="1609869835" sldId="257"/>
            <ac:picMk id="6" creationId="{38E84CC0-808A-1B5E-00AE-62CAB11F7820}"/>
          </ac:picMkLst>
        </pc:picChg>
      </pc:sldChg>
      <pc:sldChg chg="addSp delSp modSp mod modClrScheme chgLayout">
        <pc:chgData name="Ditte Filskov Theilgaard" userId="150196ba-3d64-4ece-aa51-395739ba31e6" providerId="ADAL" clId="{8E14694A-BAA4-473D-BF5D-3CB4DDE1DF90}" dt="2025-01-15T13:33:43.076" v="69" actId="1036"/>
        <pc:sldMkLst>
          <pc:docMk/>
          <pc:sldMk cId="2147713105" sldId="261"/>
        </pc:sldMkLst>
        <pc:spChg chg="add mod ord">
          <ac:chgData name="Ditte Filskov Theilgaard" userId="150196ba-3d64-4ece-aa51-395739ba31e6" providerId="ADAL" clId="{8E14694A-BAA4-473D-BF5D-3CB4DDE1DF90}" dt="2025-01-15T13:32:01.504" v="52" actId="1076"/>
          <ac:spMkLst>
            <pc:docMk/>
            <pc:sldMk cId="2147713105" sldId="261"/>
            <ac:spMk id="2" creationId="{8839E630-9867-CA04-A545-0DDCFD54C380}"/>
          </ac:spMkLst>
        </pc:spChg>
        <pc:spChg chg="del">
          <ac:chgData name="Ditte Filskov Theilgaard" userId="150196ba-3d64-4ece-aa51-395739ba31e6" providerId="ADAL" clId="{8E14694A-BAA4-473D-BF5D-3CB4DDE1DF90}" dt="2025-01-15T13:23:24.078" v="5" actId="478"/>
          <ac:spMkLst>
            <pc:docMk/>
            <pc:sldMk cId="2147713105" sldId="261"/>
            <ac:spMk id="4" creationId="{EAEFFE61-CE74-E5D7-6FA7-18102DAD5565}"/>
          </ac:spMkLst>
        </pc:spChg>
        <pc:picChg chg="del mod">
          <ac:chgData name="Ditte Filskov Theilgaard" userId="150196ba-3d64-4ece-aa51-395739ba31e6" providerId="ADAL" clId="{8E14694A-BAA4-473D-BF5D-3CB4DDE1DF90}" dt="2025-01-15T13:32:24.706" v="53" actId="478"/>
          <ac:picMkLst>
            <pc:docMk/>
            <pc:sldMk cId="2147713105" sldId="261"/>
            <ac:picMk id="3" creationId="{73A2A887-3E8F-5F8E-54F2-004B7B7C3D76}"/>
          </ac:picMkLst>
        </pc:picChg>
        <pc:picChg chg="add del mod modCrop">
          <ac:chgData name="Ditte Filskov Theilgaard" userId="150196ba-3d64-4ece-aa51-395739ba31e6" providerId="ADAL" clId="{8E14694A-BAA4-473D-BF5D-3CB4DDE1DF90}" dt="2025-01-15T13:33:08.562" v="66" actId="21"/>
          <ac:picMkLst>
            <pc:docMk/>
            <pc:sldMk cId="2147713105" sldId="261"/>
            <ac:picMk id="6" creationId="{ADBDD5CF-8D6E-BD51-4C50-9FDCD5699937}"/>
          </ac:picMkLst>
        </pc:picChg>
        <pc:picChg chg="add mod">
          <ac:chgData name="Ditte Filskov Theilgaard" userId="150196ba-3d64-4ece-aa51-395739ba31e6" providerId="ADAL" clId="{8E14694A-BAA4-473D-BF5D-3CB4DDE1DF90}" dt="2025-01-15T13:33:43.076" v="69" actId="1036"/>
          <ac:picMkLst>
            <pc:docMk/>
            <pc:sldMk cId="2147713105" sldId="261"/>
            <ac:picMk id="7" creationId="{ADBDD5CF-8D6E-BD51-4C50-9FDCD5699937}"/>
          </ac:picMkLst>
        </pc:picChg>
      </pc:sldChg>
      <pc:sldChg chg="addSp modSp mod modClrScheme chgLayout">
        <pc:chgData name="Ditte Filskov Theilgaard" userId="150196ba-3d64-4ece-aa51-395739ba31e6" providerId="ADAL" clId="{8E14694A-BAA4-473D-BF5D-3CB4DDE1DF90}" dt="2025-01-15T13:31:54.969" v="51" actId="1076"/>
        <pc:sldMkLst>
          <pc:docMk/>
          <pc:sldMk cId="4212214685" sldId="262"/>
        </pc:sldMkLst>
        <pc:spChg chg="add mod ord">
          <ac:chgData name="Ditte Filskov Theilgaard" userId="150196ba-3d64-4ece-aa51-395739ba31e6" providerId="ADAL" clId="{8E14694A-BAA4-473D-BF5D-3CB4DDE1DF90}" dt="2025-01-15T13:31:54.969" v="51" actId="1076"/>
          <ac:spMkLst>
            <pc:docMk/>
            <pc:sldMk cId="4212214685" sldId="262"/>
            <ac:spMk id="2" creationId="{2EBE7094-7A10-0756-C334-5F16338D9575}"/>
          </ac:spMkLst>
        </pc:spChg>
        <pc:picChg chg="mod">
          <ac:chgData name="Ditte Filskov Theilgaard" userId="150196ba-3d64-4ece-aa51-395739ba31e6" providerId="ADAL" clId="{8E14694A-BAA4-473D-BF5D-3CB4DDE1DF90}" dt="2025-01-15T13:31:30.114" v="25" actId="14100"/>
          <ac:picMkLst>
            <pc:docMk/>
            <pc:sldMk cId="4212214685" sldId="262"/>
            <ac:picMk id="3" creationId="{EE3AB998-453A-CACF-4E34-ABF1A815D886}"/>
          </ac:picMkLst>
        </pc:picChg>
        <pc:picChg chg="mod">
          <ac:chgData name="Ditte Filskov Theilgaard" userId="150196ba-3d64-4ece-aa51-395739ba31e6" providerId="ADAL" clId="{8E14694A-BAA4-473D-BF5D-3CB4DDE1DF90}" dt="2025-01-15T13:31:21.914" v="23" actId="14100"/>
          <ac:picMkLst>
            <pc:docMk/>
            <pc:sldMk cId="4212214685" sldId="262"/>
            <ac:picMk id="5" creationId="{054904B2-915E-0816-6254-FD042D48DF57}"/>
          </ac:picMkLst>
        </pc:picChg>
      </pc:sldChg>
      <pc:sldChg chg="modSp mod">
        <pc:chgData name="Ditte Filskov Theilgaard" userId="150196ba-3d64-4ece-aa51-395739ba31e6" providerId="ADAL" clId="{8E14694A-BAA4-473D-BF5D-3CB4DDE1DF90}" dt="2025-01-15T10:49:24.374" v="0" actId="1076"/>
        <pc:sldMkLst>
          <pc:docMk/>
          <pc:sldMk cId="3595488697" sldId="263"/>
        </pc:sldMkLst>
        <pc:picChg chg="mod">
          <ac:chgData name="Ditte Filskov Theilgaard" userId="150196ba-3d64-4ece-aa51-395739ba31e6" providerId="ADAL" clId="{8E14694A-BAA4-473D-BF5D-3CB4DDE1DF90}" dt="2025-01-15T10:49:24.374" v="0" actId="1076"/>
          <ac:picMkLst>
            <pc:docMk/>
            <pc:sldMk cId="3595488697" sldId="263"/>
            <ac:picMk id="3" creationId="{8E8D45BE-575D-64C5-6FB2-DAAD34A8BF29}"/>
          </ac:picMkLst>
        </pc:picChg>
      </pc:sldChg>
      <pc:sldChg chg="addSp delSp modSp mod">
        <pc:chgData name="Ditte Filskov Theilgaard" userId="150196ba-3d64-4ece-aa51-395739ba31e6" providerId="ADAL" clId="{8E14694A-BAA4-473D-BF5D-3CB4DDE1DF90}" dt="2025-01-15T13:53:27.009" v="95" actId="478"/>
        <pc:sldMkLst>
          <pc:docMk/>
          <pc:sldMk cId="499207199" sldId="264"/>
        </pc:sldMkLst>
        <pc:picChg chg="mod">
          <ac:chgData name="Ditte Filskov Theilgaard" userId="150196ba-3d64-4ece-aa51-395739ba31e6" providerId="ADAL" clId="{8E14694A-BAA4-473D-BF5D-3CB4DDE1DF90}" dt="2025-01-15T13:40:46.581" v="71" actId="1036"/>
          <ac:picMkLst>
            <pc:docMk/>
            <pc:sldMk cId="499207199" sldId="264"/>
            <ac:picMk id="3" creationId="{3CB2CC4E-D446-CB1D-506E-9C8C81417657}"/>
          </ac:picMkLst>
        </pc:picChg>
        <pc:picChg chg="add del mod">
          <ac:chgData name="Ditte Filskov Theilgaard" userId="150196ba-3d64-4ece-aa51-395739ba31e6" providerId="ADAL" clId="{8E14694A-BAA4-473D-BF5D-3CB4DDE1DF90}" dt="2025-01-15T13:53:26.132" v="94" actId="478"/>
          <ac:picMkLst>
            <pc:docMk/>
            <pc:sldMk cId="499207199" sldId="264"/>
            <ac:picMk id="5" creationId="{DE86CF13-82BB-0D7B-6293-1E88DE0477D4}"/>
          </ac:picMkLst>
        </pc:picChg>
        <pc:picChg chg="add del mod">
          <ac:chgData name="Ditte Filskov Theilgaard" userId="150196ba-3d64-4ece-aa51-395739ba31e6" providerId="ADAL" clId="{8E14694A-BAA4-473D-BF5D-3CB4DDE1DF90}" dt="2025-01-15T13:53:27.009" v="95" actId="478"/>
          <ac:picMkLst>
            <pc:docMk/>
            <pc:sldMk cId="499207199" sldId="264"/>
            <ac:picMk id="7" creationId="{71674265-CF99-786C-C43E-B9D51A950B40}"/>
          </ac:picMkLst>
        </pc:picChg>
      </pc:sldChg>
      <pc:sldChg chg="addSp modSp mod">
        <pc:chgData name="Ditte Filskov Theilgaard" userId="150196ba-3d64-4ece-aa51-395739ba31e6" providerId="ADAL" clId="{8E14694A-BAA4-473D-BF5D-3CB4DDE1DF90}" dt="2025-01-15T13:41:22.698" v="80" actId="1076"/>
        <pc:sldMkLst>
          <pc:docMk/>
          <pc:sldMk cId="346478571" sldId="265"/>
        </pc:sldMkLst>
        <pc:picChg chg="add mod">
          <ac:chgData name="Ditte Filskov Theilgaard" userId="150196ba-3d64-4ece-aa51-395739ba31e6" providerId="ADAL" clId="{8E14694A-BAA4-473D-BF5D-3CB4DDE1DF90}" dt="2025-01-15T13:41:22.698" v="80" actId="1076"/>
          <ac:picMkLst>
            <pc:docMk/>
            <pc:sldMk cId="346478571" sldId="265"/>
            <ac:picMk id="5" creationId="{7C9F0E9E-E6DE-398F-881F-D23A0D0055CB}"/>
          </ac:picMkLst>
        </pc:picChg>
        <pc:picChg chg="mod">
          <ac:chgData name="Ditte Filskov Theilgaard" userId="150196ba-3d64-4ece-aa51-395739ba31e6" providerId="ADAL" clId="{8E14694A-BAA4-473D-BF5D-3CB4DDE1DF90}" dt="2025-01-15T13:41:21.014" v="79" actId="1076"/>
          <ac:picMkLst>
            <pc:docMk/>
            <pc:sldMk cId="346478571" sldId="265"/>
            <ac:picMk id="7" creationId="{CC0D39C4-8043-0533-3B5E-8DF035071E77}"/>
          </ac:picMkLst>
        </pc:picChg>
      </pc:sldChg>
      <pc:sldChg chg="delSp del mod">
        <pc:chgData name="Ditte Filskov Theilgaard" userId="150196ba-3d64-4ece-aa51-395739ba31e6" providerId="ADAL" clId="{8E14694A-BAA4-473D-BF5D-3CB4DDE1DF90}" dt="2025-01-15T13:45:27.959" v="86" actId="47"/>
        <pc:sldMkLst>
          <pc:docMk/>
          <pc:sldMk cId="204917167" sldId="266"/>
        </pc:sldMkLst>
        <pc:picChg chg="del">
          <ac:chgData name="Ditte Filskov Theilgaard" userId="150196ba-3d64-4ece-aa51-395739ba31e6" providerId="ADAL" clId="{8E14694A-BAA4-473D-BF5D-3CB4DDE1DF90}" dt="2025-01-15T13:40:55.503" v="72" actId="21"/>
          <ac:picMkLst>
            <pc:docMk/>
            <pc:sldMk cId="204917167" sldId="266"/>
            <ac:picMk id="5" creationId="{7C9F0E9E-E6DE-398F-881F-D23A0D0055CB}"/>
          </ac:picMkLst>
        </pc:picChg>
      </pc:sldChg>
      <pc:sldChg chg="ord">
        <pc:chgData name="Ditte Filskov Theilgaard" userId="150196ba-3d64-4ece-aa51-395739ba31e6" providerId="ADAL" clId="{8E14694A-BAA4-473D-BF5D-3CB4DDE1DF90}" dt="2025-01-15T13:15:48.320" v="4"/>
        <pc:sldMkLst>
          <pc:docMk/>
          <pc:sldMk cId="82734793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8C27-3832-413D-8808-36E6C07FB20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31AC-E4D1-4A1A-AD27-D73812DCE39B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1457-6B94-4167-84FE-E36923767DF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0AB6-9594-45E7-8531-9818AE2E8100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375D3-98B1-42DD-B084-4402057E56F8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8E5-730C-49DD-B740-E38F512124A3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7179-D873-4D67-85AB-C137136A7072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DDB31-38A9-43B7-B195-911E394C8A1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Overføringsfunktion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differensligning</a:t>
            </a:r>
            <a:r>
              <a:rPr lang="en-US" dirty="0">
                <a:solidFill>
                  <a:schemeClr val="bg1"/>
                </a:solidFill>
              </a:rPr>
              <a:t>, pol/</a:t>
            </a:r>
            <a:r>
              <a:rPr lang="en-US" dirty="0" err="1">
                <a:solidFill>
                  <a:schemeClr val="bg1"/>
                </a:solidFill>
              </a:rPr>
              <a:t>nulpunkt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stabilitet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realisationsstrukturer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B2CC4E-D446-CB1D-506E-9C8C8141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4" y="906109"/>
            <a:ext cx="6639852" cy="5058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AA98D-362E-A043-2B42-438989D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D39C4-8043-0533-3B5E-8DF03507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1733550"/>
            <a:ext cx="5670793" cy="471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F0E9E-E6DE-398F-881F-D23A0D00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01" y="1733550"/>
            <a:ext cx="5898710" cy="4711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9CC1B-65C5-B972-B9CD-8B99CE7A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Overførings</a:t>
            </a:r>
            <a:r>
              <a:rPr lang="en-US" dirty="0">
                <a:sym typeface="Wingdings" panose="05000000000000000000" pitchFamily="2" charset="2"/>
              </a:rPr>
              <a:t> function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stabilitet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Difference </a:t>
            </a:r>
            <a:r>
              <a:rPr lang="en-US" dirty="0" err="1">
                <a:sym typeface="Wingdings" panose="05000000000000000000" pitchFamily="2" charset="2"/>
              </a:rPr>
              <a:t>ligning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Pol/</a:t>
            </a:r>
            <a:r>
              <a:rPr lang="en-US" dirty="0" err="1">
                <a:sym typeface="Wingdings" panose="05000000000000000000" pitchFamily="2" charset="2"/>
              </a:rPr>
              <a:t>nulpunkter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Direct form, structure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Indragelse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af</a:t>
            </a:r>
            <a:r>
              <a:rPr lang="en-US" dirty="0">
                <a:sym typeface="Wingdings" panose="05000000000000000000" pitchFamily="2" charset="2"/>
              </a:rPr>
              <a:t> OPG </a:t>
            </a:r>
            <a:r>
              <a:rPr lang="en-US" dirty="0" err="1">
                <a:sym typeface="Wingdings" panose="05000000000000000000" pitchFamily="2" charset="2"/>
              </a:rPr>
              <a:t>regning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C54F-0D22-EF41-443D-77173109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E84CC0-808A-1B5E-00AE-62CAB11F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550"/>
            <a:ext cx="12192000" cy="18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8AC59-0D7B-4013-EE81-5E92B105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799733"/>
            <a:ext cx="9754961" cy="52585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A3081-8FD8-FAF8-EC94-8845FDC6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8DFF8-5FFE-3209-5A30-16E102E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380574"/>
            <a:ext cx="7716327" cy="60968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B2907-F34D-6063-A7CB-E9D92C5E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D4036B8C-CE86-0FE6-7C44-25FBD831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34EC7-987D-0209-1227-CC71A43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E630-9867-CA04-A545-0DDCFD5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Direct form 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DD5CF-8D6E-BD51-4C50-9FDCD569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37" t="24380" r="14203" b="15346"/>
          <a:stretch/>
        </p:blipFill>
        <p:spPr>
          <a:xfrm>
            <a:off x="573865" y="1791587"/>
            <a:ext cx="6365607" cy="431282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47F6F-E917-C833-2518-76E63BC9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3AB998-453A-CACF-4E34-ABF1A815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6" y="1273413"/>
            <a:ext cx="5505408" cy="5207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904B2-915E-0816-6254-FD042D48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41" y="1093033"/>
            <a:ext cx="4865499" cy="5388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E7094-7A10-0756-C334-5F16338D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Direct form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72E42-7476-37C4-B6E2-CB1FB660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DFF6BE0-BBF1-A5F6-39F3-3155F3F6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598291"/>
            <a:ext cx="9822920" cy="610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1CD8C-A8C3-4AA0-90E7-429F8D57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D45BE-575D-64C5-6FB2-DAAD34A8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41221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0D20D-7BB3-A677-9ED2-98C25B4C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48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Times New Roman</vt:lpstr>
      <vt:lpstr>Wingdings</vt:lpstr>
      <vt:lpstr>Office Theme</vt:lpstr>
      <vt:lpstr>DSP Q4</vt:lpstr>
      <vt:lpstr>Outline</vt:lpstr>
      <vt:lpstr>PowerPoint Presentation</vt:lpstr>
      <vt:lpstr>PowerPoint Presentation</vt:lpstr>
      <vt:lpstr>PowerPoint Presentation</vt:lpstr>
      <vt:lpstr>Direct form I</vt:lpstr>
      <vt:lpstr>Direct form II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3</cp:revision>
  <dcterms:created xsi:type="dcterms:W3CDTF">2024-12-27T07:13:55Z</dcterms:created>
  <dcterms:modified xsi:type="dcterms:W3CDTF">2025-01-15T13:53:35Z</dcterms:modified>
</cp:coreProperties>
</file>