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1EED9-5144-4309-BE76-E7312CF83CAF}" v="9" dt="2025-01-15T13:09:58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>
        <p:scale>
          <a:sx n="100" d="100"/>
          <a:sy n="100" d="100"/>
        </p:scale>
        <p:origin x="3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84B1EED9-5144-4309-BE76-E7312CF83CAF}"/>
    <pc:docChg chg="undo custSel addSld delSld modSld sldOrd">
      <pc:chgData name="Ditte Filskov Theilgaard" userId="150196ba-3d64-4ece-aa51-395739ba31e6" providerId="ADAL" clId="{84B1EED9-5144-4309-BE76-E7312CF83CAF}" dt="2025-01-15T13:10:08.738" v="234" actId="1076"/>
      <pc:docMkLst>
        <pc:docMk/>
      </pc:docMkLst>
      <pc:sldChg chg="addSp modSp mod">
        <pc:chgData name="Ditte Filskov Theilgaard" userId="150196ba-3d64-4ece-aa51-395739ba31e6" providerId="ADAL" clId="{84B1EED9-5144-4309-BE76-E7312CF83CAF}" dt="2025-01-15T12:47:30.128" v="66" actId="1076"/>
        <pc:sldMkLst>
          <pc:docMk/>
          <pc:sldMk cId="1609869835" sldId="257"/>
        </pc:sldMkLst>
        <pc:picChg chg="add mod">
          <ac:chgData name="Ditte Filskov Theilgaard" userId="150196ba-3d64-4ece-aa51-395739ba31e6" providerId="ADAL" clId="{84B1EED9-5144-4309-BE76-E7312CF83CAF}" dt="2025-01-15T12:47:30.128" v="66" actId="1076"/>
          <ac:picMkLst>
            <pc:docMk/>
            <pc:sldMk cId="1609869835" sldId="257"/>
            <ac:picMk id="5" creationId="{526BAA97-564E-93BE-E381-F2384974C647}"/>
          </ac:picMkLst>
        </pc:picChg>
      </pc:sldChg>
      <pc:sldChg chg="modSp mod">
        <pc:chgData name="Ditte Filskov Theilgaard" userId="150196ba-3d64-4ece-aa51-395739ba31e6" providerId="ADAL" clId="{84B1EED9-5144-4309-BE76-E7312CF83CAF}" dt="2025-01-15T12:10:29.978" v="22" actId="20577"/>
        <pc:sldMkLst>
          <pc:docMk/>
          <pc:sldMk cId="2984756114" sldId="258"/>
        </pc:sldMkLst>
        <pc:spChg chg="mod">
          <ac:chgData name="Ditte Filskov Theilgaard" userId="150196ba-3d64-4ece-aa51-395739ba31e6" providerId="ADAL" clId="{84B1EED9-5144-4309-BE76-E7312CF83CAF}" dt="2025-01-15T12:10:29.978" v="22" actId="20577"/>
          <ac:spMkLst>
            <pc:docMk/>
            <pc:sldMk cId="2984756114" sldId="258"/>
            <ac:spMk id="7" creationId="{271F5C17-4751-C624-9F99-4C9987EC7E90}"/>
          </ac:spMkLst>
        </pc:spChg>
      </pc:sldChg>
      <pc:sldChg chg="ord">
        <pc:chgData name="Ditte Filskov Theilgaard" userId="150196ba-3d64-4ece-aa51-395739ba31e6" providerId="ADAL" clId="{84B1EED9-5144-4309-BE76-E7312CF83CAF}" dt="2025-01-15T12:12:12.701" v="24"/>
        <pc:sldMkLst>
          <pc:docMk/>
          <pc:sldMk cId="2787387354" sldId="260"/>
        </pc:sldMkLst>
      </pc:sldChg>
      <pc:sldChg chg="delSp modSp mod">
        <pc:chgData name="Ditte Filskov Theilgaard" userId="150196ba-3d64-4ece-aa51-395739ba31e6" providerId="ADAL" clId="{84B1EED9-5144-4309-BE76-E7312CF83CAF}" dt="2025-01-15T12:39:19.636" v="56" actId="1076"/>
        <pc:sldMkLst>
          <pc:docMk/>
          <pc:sldMk cId="1258869732" sldId="261"/>
        </pc:sldMkLst>
        <pc:picChg chg="mod">
          <ac:chgData name="Ditte Filskov Theilgaard" userId="150196ba-3d64-4ece-aa51-395739ba31e6" providerId="ADAL" clId="{84B1EED9-5144-4309-BE76-E7312CF83CAF}" dt="2025-01-15T12:39:19.636" v="56" actId="1076"/>
          <ac:picMkLst>
            <pc:docMk/>
            <pc:sldMk cId="1258869732" sldId="261"/>
            <ac:picMk id="10" creationId="{1255CB0D-7BF4-3ED3-FBCC-22243736F176}"/>
          </ac:picMkLst>
        </pc:picChg>
        <pc:picChg chg="del">
          <ac:chgData name="Ditte Filskov Theilgaard" userId="150196ba-3d64-4ece-aa51-395739ba31e6" providerId="ADAL" clId="{84B1EED9-5144-4309-BE76-E7312CF83CAF}" dt="2025-01-15T12:30:15.964" v="25" actId="21"/>
          <ac:picMkLst>
            <pc:docMk/>
            <pc:sldMk cId="1258869732" sldId="261"/>
            <ac:picMk id="14" creationId="{3A1E204C-1D2E-53D8-3FBD-1442D3BE2FB3}"/>
          </ac:picMkLst>
        </pc:picChg>
      </pc:sldChg>
      <pc:sldChg chg="modSp mod">
        <pc:chgData name="Ditte Filskov Theilgaard" userId="150196ba-3d64-4ece-aa51-395739ba31e6" providerId="ADAL" clId="{84B1EED9-5144-4309-BE76-E7312CF83CAF}" dt="2025-01-15T12:44:13.429" v="57" actId="14100"/>
        <pc:sldMkLst>
          <pc:docMk/>
          <pc:sldMk cId="2962802970" sldId="269"/>
        </pc:sldMkLst>
        <pc:picChg chg="mod">
          <ac:chgData name="Ditte Filskov Theilgaard" userId="150196ba-3d64-4ece-aa51-395739ba31e6" providerId="ADAL" clId="{84B1EED9-5144-4309-BE76-E7312CF83CAF}" dt="2025-01-15T12:44:13.429" v="57" actId="14100"/>
          <ac:picMkLst>
            <pc:docMk/>
            <pc:sldMk cId="2962802970" sldId="269"/>
            <ac:picMk id="3" creationId="{CD2AA825-B1B1-EB4E-277D-20927576E80B}"/>
          </ac:picMkLst>
        </pc:picChg>
      </pc:sldChg>
      <pc:sldChg chg="modSp mod">
        <pc:chgData name="Ditte Filskov Theilgaard" userId="150196ba-3d64-4ece-aa51-395739ba31e6" providerId="ADAL" clId="{84B1EED9-5144-4309-BE76-E7312CF83CAF}" dt="2025-01-15T12:44:41.239" v="58" actId="14100"/>
        <pc:sldMkLst>
          <pc:docMk/>
          <pc:sldMk cId="3927298100" sldId="270"/>
        </pc:sldMkLst>
        <pc:picChg chg="mod">
          <ac:chgData name="Ditte Filskov Theilgaard" userId="150196ba-3d64-4ece-aa51-395739ba31e6" providerId="ADAL" clId="{84B1EED9-5144-4309-BE76-E7312CF83CAF}" dt="2025-01-15T12:44:41.239" v="58" actId="14100"/>
          <ac:picMkLst>
            <pc:docMk/>
            <pc:sldMk cId="3927298100" sldId="270"/>
            <ac:picMk id="3" creationId="{613889C7-1D04-53BE-6D97-B5811EA7C184}"/>
          </ac:picMkLst>
        </pc:picChg>
      </pc:sldChg>
      <pc:sldChg chg="modSp mod">
        <pc:chgData name="Ditte Filskov Theilgaard" userId="150196ba-3d64-4ece-aa51-395739ba31e6" providerId="ADAL" clId="{84B1EED9-5144-4309-BE76-E7312CF83CAF}" dt="2025-01-15T12:45:17.203" v="59" actId="14100"/>
        <pc:sldMkLst>
          <pc:docMk/>
          <pc:sldMk cId="1366387822" sldId="271"/>
        </pc:sldMkLst>
        <pc:picChg chg="mod">
          <ac:chgData name="Ditte Filskov Theilgaard" userId="150196ba-3d64-4ece-aa51-395739ba31e6" providerId="ADAL" clId="{84B1EED9-5144-4309-BE76-E7312CF83CAF}" dt="2025-01-15T12:45:17.203" v="59" actId="14100"/>
          <ac:picMkLst>
            <pc:docMk/>
            <pc:sldMk cId="1366387822" sldId="271"/>
            <ac:picMk id="3" creationId="{077B40E9-B5E8-6F69-33DB-922461C0B27E}"/>
          </ac:picMkLst>
        </pc:picChg>
      </pc:sldChg>
      <pc:sldChg chg="addSp delSp modSp mod">
        <pc:chgData name="Ditte Filskov Theilgaard" userId="150196ba-3d64-4ece-aa51-395739ba31e6" providerId="ADAL" clId="{84B1EED9-5144-4309-BE76-E7312CF83CAF}" dt="2025-01-15T13:08:06.864" v="227" actId="14100"/>
        <pc:sldMkLst>
          <pc:docMk/>
          <pc:sldMk cId="1479218624" sldId="272"/>
        </pc:sldMkLst>
        <pc:picChg chg="del mod modCrop">
          <ac:chgData name="Ditte Filskov Theilgaard" userId="150196ba-3d64-4ece-aa51-395739ba31e6" providerId="ADAL" clId="{84B1EED9-5144-4309-BE76-E7312CF83CAF}" dt="2025-01-15T13:08:02.197" v="225" actId="478"/>
          <ac:picMkLst>
            <pc:docMk/>
            <pc:sldMk cId="1479218624" sldId="272"/>
            <ac:picMk id="3" creationId="{807723A9-CD50-3B5F-2522-4332D84622A5}"/>
          </ac:picMkLst>
        </pc:picChg>
        <pc:picChg chg="add del mod">
          <ac:chgData name="Ditte Filskov Theilgaard" userId="150196ba-3d64-4ece-aa51-395739ba31e6" providerId="ADAL" clId="{84B1EED9-5144-4309-BE76-E7312CF83CAF}" dt="2025-01-15T12:49:56.530" v="78" actId="21"/>
          <ac:picMkLst>
            <pc:docMk/>
            <pc:sldMk cId="1479218624" sldId="272"/>
            <ac:picMk id="7" creationId="{425C61A1-7476-C9EF-61F0-A091E3ED6C27}"/>
          </ac:picMkLst>
        </pc:picChg>
        <pc:picChg chg="add del mod">
          <ac:chgData name="Ditte Filskov Theilgaard" userId="150196ba-3d64-4ece-aa51-395739ba31e6" providerId="ADAL" clId="{84B1EED9-5144-4309-BE76-E7312CF83CAF}" dt="2025-01-15T12:56:06.160" v="201" actId="478"/>
          <ac:picMkLst>
            <pc:docMk/>
            <pc:sldMk cId="1479218624" sldId="272"/>
            <ac:picMk id="8" creationId="{425C61A1-7476-C9EF-61F0-A091E3ED6C27}"/>
          </ac:picMkLst>
        </pc:picChg>
        <pc:picChg chg="add mod">
          <ac:chgData name="Ditte Filskov Theilgaard" userId="150196ba-3d64-4ece-aa51-395739ba31e6" providerId="ADAL" clId="{84B1EED9-5144-4309-BE76-E7312CF83CAF}" dt="2025-01-15T13:08:06.864" v="227" actId="14100"/>
          <ac:picMkLst>
            <pc:docMk/>
            <pc:sldMk cId="1479218624" sldId="272"/>
            <ac:picMk id="10" creationId="{1C7E2810-A129-8D38-3381-72BF25E43937}"/>
          </ac:picMkLst>
        </pc:picChg>
      </pc:sldChg>
      <pc:sldChg chg="addSp delSp modSp mod">
        <pc:chgData name="Ditte Filskov Theilgaard" userId="150196ba-3d64-4ece-aa51-395739ba31e6" providerId="ADAL" clId="{84B1EED9-5144-4309-BE76-E7312CF83CAF}" dt="2025-01-15T13:05:04.157" v="224" actId="1076"/>
        <pc:sldMkLst>
          <pc:docMk/>
          <pc:sldMk cId="1363849492" sldId="273"/>
        </pc:sldMkLst>
        <pc:spChg chg="add del mod">
          <ac:chgData name="Ditte Filskov Theilgaard" userId="150196ba-3d64-4ece-aa51-395739ba31e6" providerId="ADAL" clId="{84B1EED9-5144-4309-BE76-E7312CF83CAF}" dt="2025-01-15T12:52:22.020" v="200" actId="478"/>
          <ac:spMkLst>
            <pc:docMk/>
            <pc:sldMk cId="1363849492" sldId="273"/>
            <ac:spMk id="8" creationId="{0F0C7A60-81A4-9BB3-17A4-059F4B06E017}"/>
          </ac:spMkLst>
        </pc:spChg>
        <pc:picChg chg="del mod modCrop">
          <ac:chgData name="Ditte Filskov Theilgaard" userId="150196ba-3d64-4ece-aa51-395739ba31e6" providerId="ADAL" clId="{84B1EED9-5144-4309-BE76-E7312CF83CAF}" dt="2025-01-15T12:51:10.257" v="92" actId="478"/>
          <ac:picMkLst>
            <pc:docMk/>
            <pc:sldMk cId="1363849492" sldId="273"/>
            <ac:picMk id="3" creationId="{48672EA2-5F8D-93FD-53EA-B91E1AA31093}"/>
          </ac:picMkLst>
        </pc:picChg>
        <pc:picChg chg="add del mod">
          <ac:chgData name="Ditte Filskov Theilgaard" userId="150196ba-3d64-4ece-aa51-395739ba31e6" providerId="ADAL" clId="{84B1EED9-5144-4309-BE76-E7312CF83CAF}" dt="2025-01-15T13:04:52.045" v="220" actId="478"/>
          <ac:picMkLst>
            <pc:docMk/>
            <pc:sldMk cId="1363849492" sldId="273"/>
            <ac:picMk id="7" creationId="{F276BE0A-070E-4BF0-BFAD-B182449F1198}"/>
          </ac:picMkLst>
        </pc:picChg>
        <pc:picChg chg="add mod">
          <ac:chgData name="Ditte Filskov Theilgaard" userId="150196ba-3d64-4ece-aa51-395739ba31e6" providerId="ADAL" clId="{84B1EED9-5144-4309-BE76-E7312CF83CAF}" dt="2025-01-15T12:57:59.286" v="219" actId="14100"/>
          <ac:picMkLst>
            <pc:docMk/>
            <pc:sldMk cId="1363849492" sldId="273"/>
            <ac:picMk id="9" creationId="{4E43D777-490B-2529-C54A-B561C6C511AD}"/>
          </ac:picMkLst>
        </pc:picChg>
        <pc:picChg chg="add mod">
          <ac:chgData name="Ditte Filskov Theilgaard" userId="150196ba-3d64-4ece-aa51-395739ba31e6" providerId="ADAL" clId="{84B1EED9-5144-4309-BE76-E7312CF83CAF}" dt="2025-01-15T13:05:04.157" v="224" actId="1076"/>
          <ac:picMkLst>
            <pc:docMk/>
            <pc:sldMk cId="1363849492" sldId="273"/>
            <ac:picMk id="11" creationId="{1B905AE1-AC9F-1D27-3AA0-745833237918}"/>
          </ac:picMkLst>
        </pc:picChg>
      </pc:sldChg>
      <pc:sldChg chg="addSp delSp new mod">
        <pc:chgData name="Ditte Filskov Theilgaard" userId="150196ba-3d64-4ece-aa51-395739ba31e6" providerId="ADAL" clId="{84B1EED9-5144-4309-BE76-E7312CF83CAF}" dt="2025-01-15T12:30:59.394" v="31" actId="22"/>
        <pc:sldMkLst>
          <pc:docMk/>
          <pc:sldMk cId="2390960450" sldId="274"/>
        </pc:sldMkLst>
        <pc:spChg chg="del">
          <ac:chgData name="Ditte Filskov Theilgaard" userId="150196ba-3d64-4ece-aa51-395739ba31e6" providerId="ADAL" clId="{84B1EED9-5144-4309-BE76-E7312CF83CAF}" dt="2025-01-15T12:30:58.681" v="30" actId="478"/>
          <ac:spMkLst>
            <pc:docMk/>
            <pc:sldMk cId="2390960450" sldId="274"/>
            <ac:spMk id="2" creationId="{325162CC-DC56-D06D-4877-CF597A1215F6}"/>
          </ac:spMkLst>
        </pc:spChg>
        <pc:picChg chg="add">
          <ac:chgData name="Ditte Filskov Theilgaard" userId="150196ba-3d64-4ece-aa51-395739ba31e6" providerId="ADAL" clId="{84B1EED9-5144-4309-BE76-E7312CF83CAF}" dt="2025-01-15T12:30:59.394" v="31" actId="22"/>
          <ac:picMkLst>
            <pc:docMk/>
            <pc:sldMk cId="2390960450" sldId="274"/>
            <ac:picMk id="4" creationId="{CC5399F8-A15D-719B-68BB-BB7482B4D2A4}"/>
          </ac:picMkLst>
        </pc:picChg>
      </pc:sldChg>
      <pc:sldChg chg="addSp delSp modSp new mod">
        <pc:chgData name="Ditte Filskov Theilgaard" userId="150196ba-3d64-4ece-aa51-395739ba31e6" providerId="ADAL" clId="{84B1EED9-5144-4309-BE76-E7312CF83CAF}" dt="2025-01-15T12:35:57.740" v="51" actId="14100"/>
        <pc:sldMkLst>
          <pc:docMk/>
          <pc:sldMk cId="2282261289" sldId="275"/>
        </pc:sldMkLst>
        <pc:spChg chg="del">
          <ac:chgData name="Ditte Filskov Theilgaard" userId="150196ba-3d64-4ece-aa51-395739ba31e6" providerId="ADAL" clId="{84B1EED9-5144-4309-BE76-E7312CF83CAF}" dt="2025-01-15T12:30:29.435" v="29" actId="478"/>
          <ac:spMkLst>
            <pc:docMk/>
            <pc:sldMk cId="2282261289" sldId="275"/>
            <ac:spMk id="2" creationId="{16B4717F-E4A2-B8C9-12A2-EC2D1EF378F1}"/>
          </ac:spMkLst>
        </pc:spChg>
        <pc:picChg chg="add mod modCrop">
          <ac:chgData name="Ditte Filskov Theilgaard" userId="150196ba-3d64-4ece-aa51-395739ba31e6" providerId="ADAL" clId="{84B1EED9-5144-4309-BE76-E7312CF83CAF}" dt="2025-01-15T12:35:34.724" v="42" actId="732"/>
          <ac:picMkLst>
            <pc:docMk/>
            <pc:sldMk cId="2282261289" sldId="275"/>
            <ac:picMk id="4" creationId="{376B4B89-B1B0-6F50-EA6A-CFAB300F4B8C}"/>
          </ac:picMkLst>
        </pc:picChg>
        <pc:picChg chg="add mod modCrop">
          <ac:chgData name="Ditte Filskov Theilgaard" userId="150196ba-3d64-4ece-aa51-395739ba31e6" providerId="ADAL" clId="{84B1EED9-5144-4309-BE76-E7312CF83CAF}" dt="2025-01-15T12:35:54.289" v="50" actId="1076"/>
          <ac:picMkLst>
            <pc:docMk/>
            <pc:sldMk cId="2282261289" sldId="275"/>
            <ac:picMk id="6" creationId="{8AD69153-A5CE-F3BC-019B-0D1CFCD744E6}"/>
          </ac:picMkLst>
        </pc:picChg>
        <pc:picChg chg="add mod">
          <ac:chgData name="Ditte Filskov Theilgaard" userId="150196ba-3d64-4ece-aa51-395739ba31e6" providerId="ADAL" clId="{84B1EED9-5144-4309-BE76-E7312CF83CAF}" dt="2025-01-15T12:35:57.740" v="51" actId="14100"/>
          <ac:picMkLst>
            <pc:docMk/>
            <pc:sldMk cId="2282261289" sldId="275"/>
            <ac:picMk id="14" creationId="{3A1E204C-1D2E-53D8-3FBD-1442D3BE2FB3}"/>
          </ac:picMkLst>
        </pc:picChg>
      </pc:sldChg>
      <pc:sldChg chg="addSp modSp new mod">
        <pc:chgData name="Ditte Filskov Theilgaard" userId="150196ba-3d64-4ece-aa51-395739ba31e6" providerId="ADAL" clId="{84B1EED9-5144-4309-BE76-E7312CF83CAF}" dt="2025-01-15T13:10:08.738" v="234" actId="1076"/>
        <pc:sldMkLst>
          <pc:docMk/>
          <pc:sldMk cId="158843786" sldId="276"/>
        </pc:sldMkLst>
        <pc:picChg chg="add mod modCrop">
          <ac:chgData name="Ditte Filskov Theilgaard" userId="150196ba-3d64-4ece-aa51-395739ba31e6" providerId="ADAL" clId="{84B1EED9-5144-4309-BE76-E7312CF83CAF}" dt="2025-01-15T13:10:08.738" v="234" actId="1076"/>
          <ac:picMkLst>
            <pc:docMk/>
            <pc:sldMk cId="158843786" sldId="276"/>
            <ac:picMk id="4" creationId="{EFE6DFEC-C215-9FDD-9BFF-A4D4C0F9D664}"/>
          </ac:picMkLst>
        </pc:picChg>
      </pc:sldChg>
      <pc:sldChg chg="addSp delSp modSp new del mod">
        <pc:chgData name="Ditte Filskov Theilgaard" userId="150196ba-3d64-4ece-aa51-395739ba31e6" providerId="ADAL" clId="{84B1EED9-5144-4309-BE76-E7312CF83CAF}" dt="2025-01-15T13:08:14.655" v="228" actId="47"/>
        <pc:sldMkLst>
          <pc:docMk/>
          <pc:sldMk cId="1199787890" sldId="276"/>
        </pc:sldMkLst>
        <pc:picChg chg="add del">
          <ac:chgData name="Ditte Filskov Theilgaard" userId="150196ba-3d64-4ece-aa51-395739ba31e6" providerId="ADAL" clId="{84B1EED9-5144-4309-BE76-E7312CF83CAF}" dt="2025-01-15T12:57:15.776" v="206" actId="22"/>
          <ac:picMkLst>
            <pc:docMk/>
            <pc:sldMk cId="1199787890" sldId="276"/>
            <ac:picMk id="4" creationId="{140D8945-D009-6EA4-6618-F30F2D1BC789}"/>
          </ac:picMkLst>
        </pc:picChg>
        <pc:picChg chg="add del mod modCrop">
          <ac:chgData name="Ditte Filskov Theilgaard" userId="150196ba-3d64-4ece-aa51-395739ba31e6" providerId="ADAL" clId="{84B1EED9-5144-4309-BE76-E7312CF83CAF}" dt="2025-01-15T12:57:46.591" v="213" actId="21"/>
          <ac:picMkLst>
            <pc:docMk/>
            <pc:sldMk cId="1199787890" sldId="276"/>
            <ac:picMk id="6" creationId="{4E43D777-490B-2529-C54A-B561C6C511AD}"/>
          </ac:picMkLst>
        </pc:picChg>
      </pc:sldChg>
    </pc:docChg>
  </pc:docChgLst>
  <pc:docChgLst>
    <pc:chgData name="Ditte Filskov Theilgaard" userId="150196ba-3d64-4ece-aa51-395739ba31e6" providerId="ADAL" clId="{48EA6A21-7ABD-49ED-BFCC-67A1F3A4D35E}"/>
    <pc:docChg chg="custSel addSld delSld modSld sldOrd">
      <pc:chgData name="Ditte Filskov Theilgaard" userId="150196ba-3d64-4ece-aa51-395739ba31e6" providerId="ADAL" clId="{48EA6A21-7ABD-49ED-BFCC-67A1F3A4D35E}" dt="2024-12-28T08:47:59.236" v="605" actId="14100"/>
      <pc:docMkLst>
        <pc:docMk/>
      </pc:docMkLst>
      <pc:sldChg chg="modSp">
        <pc:chgData name="Ditte Filskov Theilgaard" userId="150196ba-3d64-4ece-aa51-395739ba31e6" providerId="ADAL" clId="{48EA6A21-7ABD-49ED-BFCC-67A1F3A4D35E}" dt="2024-12-28T07:12:41.010" v="15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48EA6A21-7ABD-49ED-BFCC-67A1F3A4D35E}" dt="2024-12-28T07:12:22.187" v="1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48EA6A21-7ABD-49ED-BFCC-67A1F3A4D35E}" dt="2024-12-28T07:12:41.010" v="15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48EA6A21-7ABD-49ED-BFCC-67A1F3A4D35E}" dt="2024-12-28T07:15:56.948" v="130" actId="20577"/>
        <pc:sldMkLst>
          <pc:docMk/>
          <pc:sldMk cId="1609869835" sldId="257"/>
        </pc:sldMkLst>
        <pc:spChg chg="mod">
          <ac:chgData name="Ditte Filskov Theilgaard" userId="150196ba-3d64-4ece-aa51-395739ba31e6" providerId="ADAL" clId="{48EA6A21-7ABD-49ED-BFCC-67A1F3A4D35E}" dt="2024-12-28T07:15:56.948" v="130" actId="20577"/>
          <ac:spMkLst>
            <pc:docMk/>
            <pc:sldMk cId="1609869835" sldId="257"/>
            <ac:spMk id="3" creationId="{7A1AA8C2-678C-0777-1444-8C14E4147EC5}"/>
          </ac:spMkLst>
        </pc:spChg>
      </pc:sldChg>
      <pc:sldChg chg="del">
        <pc:chgData name="Ditte Filskov Theilgaard" userId="150196ba-3d64-4ece-aa51-395739ba31e6" providerId="ADAL" clId="{48EA6A21-7ABD-49ED-BFCC-67A1F3A4D35E}" dt="2024-12-28T07:12:17.915" v="9" actId="47"/>
        <pc:sldMkLst>
          <pc:docMk/>
          <pc:sldMk cId="1674262378" sldId="258"/>
        </pc:sldMkLst>
      </pc:sldChg>
      <pc:sldChg chg="addSp delSp modSp new mod modClrScheme chgLayout">
        <pc:chgData name="Ditte Filskov Theilgaard" userId="150196ba-3d64-4ece-aa51-395739ba31e6" providerId="ADAL" clId="{48EA6A21-7ABD-49ED-BFCC-67A1F3A4D35E}" dt="2024-12-28T07:34:04.763" v="470" actId="20577"/>
        <pc:sldMkLst>
          <pc:docMk/>
          <pc:sldMk cId="2984756114" sldId="258"/>
        </pc:sldMkLst>
        <pc:spChg chg="mod ord">
          <ac:chgData name="Ditte Filskov Theilgaard" userId="150196ba-3d64-4ece-aa51-395739ba31e6" providerId="ADAL" clId="{48EA6A21-7ABD-49ED-BFCC-67A1F3A4D35E}" dt="2024-12-28T07:19:30.055" v="167" actId="700"/>
          <ac:spMkLst>
            <pc:docMk/>
            <pc:sldMk cId="2984756114" sldId="258"/>
            <ac:spMk id="2" creationId="{D7BA60C8-40EB-B0BF-DC37-570B8D56F6EE}"/>
          </ac:spMkLst>
        </pc:spChg>
        <pc:spChg chg="add mod ord">
          <ac:chgData name="Ditte Filskov Theilgaard" userId="150196ba-3d64-4ece-aa51-395739ba31e6" providerId="ADAL" clId="{48EA6A21-7ABD-49ED-BFCC-67A1F3A4D35E}" dt="2024-12-28T07:34:04.763" v="470" actId="20577"/>
          <ac:spMkLst>
            <pc:docMk/>
            <pc:sldMk cId="2984756114" sldId="258"/>
            <ac:spMk id="7" creationId="{271F5C17-4751-C624-9F99-4C9987EC7E90}"/>
          </ac:spMkLst>
        </pc:spChg>
      </pc:sldChg>
      <pc:sldChg chg="del">
        <pc:chgData name="Ditte Filskov Theilgaard" userId="150196ba-3d64-4ece-aa51-395739ba31e6" providerId="ADAL" clId="{48EA6A21-7ABD-49ED-BFCC-67A1F3A4D35E}" dt="2024-12-28T07:12:17.284" v="7" actId="47"/>
        <pc:sldMkLst>
          <pc:docMk/>
          <pc:sldMk cId="2128355996" sldId="259"/>
        </pc:sldMkLst>
      </pc:sldChg>
      <pc:sldChg chg="addSp delSp modSp new mod">
        <pc:chgData name="Ditte Filskov Theilgaard" userId="150196ba-3d64-4ece-aa51-395739ba31e6" providerId="ADAL" clId="{48EA6A21-7ABD-49ED-BFCC-67A1F3A4D35E}" dt="2024-12-28T08:09:52.672" v="552" actId="1076"/>
        <pc:sldMkLst>
          <pc:docMk/>
          <pc:sldMk cId="3979618845" sldId="259"/>
        </pc:sldMkLst>
        <pc:spChg chg="mod">
          <ac:chgData name="Ditte Filskov Theilgaard" userId="150196ba-3d64-4ece-aa51-395739ba31e6" providerId="ADAL" clId="{48EA6A21-7ABD-49ED-BFCC-67A1F3A4D35E}" dt="2024-12-28T07:28:09.063" v="428" actId="20577"/>
          <ac:spMkLst>
            <pc:docMk/>
            <pc:sldMk cId="3979618845" sldId="259"/>
            <ac:spMk id="2" creationId="{E1038CDA-8250-6C84-5838-92BBDD6859F1}"/>
          </ac:spMkLst>
        </pc:spChg>
        <pc:picChg chg="add mod">
          <ac:chgData name="Ditte Filskov Theilgaard" userId="150196ba-3d64-4ece-aa51-395739ba31e6" providerId="ADAL" clId="{48EA6A21-7ABD-49ED-BFCC-67A1F3A4D35E}" dt="2024-12-28T08:09:52.672" v="552" actId="1076"/>
          <ac:picMkLst>
            <pc:docMk/>
            <pc:sldMk cId="3979618845" sldId="259"/>
            <ac:picMk id="8" creationId="{236DAAA6-A40C-8B86-C4A8-6F179756C802}"/>
          </ac:picMkLst>
        </pc:picChg>
      </pc:sldChg>
      <pc:sldChg chg="addSp modSp new mod">
        <pc:chgData name="Ditte Filskov Theilgaard" userId="150196ba-3d64-4ece-aa51-395739ba31e6" providerId="ADAL" clId="{48EA6A21-7ABD-49ED-BFCC-67A1F3A4D35E}" dt="2024-12-28T07:33:45.878" v="469" actId="20577"/>
        <pc:sldMkLst>
          <pc:docMk/>
          <pc:sldMk cId="2787387354" sldId="260"/>
        </pc:sldMkLst>
        <pc:spChg chg="mod">
          <ac:chgData name="Ditte Filskov Theilgaard" userId="150196ba-3d64-4ece-aa51-395739ba31e6" providerId="ADAL" clId="{48EA6A21-7ABD-49ED-BFCC-67A1F3A4D35E}" dt="2024-12-28T07:33:45.878" v="469" actId="20577"/>
          <ac:spMkLst>
            <pc:docMk/>
            <pc:sldMk cId="2787387354" sldId="260"/>
            <ac:spMk id="2" creationId="{57B9888B-281C-EB49-C4D1-B6474ED137AC}"/>
          </ac:spMkLst>
        </pc:spChg>
        <pc:picChg chg="add mod">
          <ac:chgData name="Ditte Filskov Theilgaard" userId="150196ba-3d64-4ece-aa51-395739ba31e6" providerId="ADAL" clId="{48EA6A21-7ABD-49ED-BFCC-67A1F3A4D35E}" dt="2024-12-28T07:31:20.950" v="434" actId="1076"/>
          <ac:picMkLst>
            <pc:docMk/>
            <pc:sldMk cId="2787387354" sldId="260"/>
            <ac:picMk id="4" creationId="{FB083E4D-F6E1-DC75-98F6-192189583847}"/>
          </ac:picMkLst>
        </pc:picChg>
      </pc:sldChg>
      <pc:sldChg chg="del">
        <pc:chgData name="Ditte Filskov Theilgaard" userId="150196ba-3d64-4ece-aa51-395739ba31e6" providerId="ADAL" clId="{48EA6A21-7ABD-49ED-BFCC-67A1F3A4D35E}" dt="2024-12-28T07:12:17.066" v="6" actId="47"/>
        <pc:sldMkLst>
          <pc:docMk/>
          <pc:sldMk cId="3240605633" sldId="260"/>
        </pc:sldMkLst>
      </pc:sldChg>
      <pc:sldChg chg="addSp delSp modSp new mod ord">
        <pc:chgData name="Ditte Filskov Theilgaard" userId="150196ba-3d64-4ece-aa51-395739ba31e6" providerId="ADAL" clId="{48EA6A21-7ABD-49ED-BFCC-67A1F3A4D35E}" dt="2024-12-28T08:33:53.447" v="601" actId="1076"/>
        <pc:sldMkLst>
          <pc:docMk/>
          <pc:sldMk cId="1258869732" sldId="261"/>
        </pc:sldMkLst>
        <pc:picChg chg="add mod">
          <ac:chgData name="Ditte Filskov Theilgaard" userId="150196ba-3d64-4ece-aa51-395739ba31e6" providerId="ADAL" clId="{48EA6A21-7ABD-49ED-BFCC-67A1F3A4D35E}" dt="2024-12-28T08:21:09.261" v="557" actId="1076"/>
          <ac:picMkLst>
            <pc:docMk/>
            <pc:sldMk cId="1258869732" sldId="261"/>
            <ac:picMk id="6" creationId="{CCA8071F-34FE-258D-5672-0A44C89F1DE5}"/>
          </ac:picMkLst>
        </pc:picChg>
        <pc:picChg chg="add mod modCrop">
          <ac:chgData name="Ditte Filskov Theilgaard" userId="150196ba-3d64-4ece-aa51-395739ba31e6" providerId="ADAL" clId="{48EA6A21-7ABD-49ED-BFCC-67A1F3A4D35E}" dt="2024-12-28T08:33:48.244" v="598" actId="1076"/>
          <ac:picMkLst>
            <pc:docMk/>
            <pc:sldMk cId="1258869732" sldId="261"/>
            <ac:picMk id="10" creationId="{1255CB0D-7BF4-3ED3-FBCC-22243736F176}"/>
          </ac:picMkLst>
        </pc:picChg>
        <pc:cxnChg chg="add mod">
          <ac:chgData name="Ditte Filskov Theilgaard" userId="150196ba-3d64-4ece-aa51-395739ba31e6" providerId="ADAL" clId="{48EA6A21-7ABD-49ED-BFCC-67A1F3A4D35E}" dt="2024-12-28T08:30:28.858" v="586" actId="1035"/>
          <ac:cxnSpMkLst>
            <pc:docMk/>
            <pc:sldMk cId="1258869732" sldId="261"/>
            <ac:cxnSpMk id="12" creationId="{75BF1D4B-BB44-274D-DC73-3709D7245A60}"/>
          </ac:cxnSpMkLst>
        </pc:cxnChg>
      </pc:sldChg>
      <pc:sldChg chg="del">
        <pc:chgData name="Ditte Filskov Theilgaard" userId="150196ba-3d64-4ece-aa51-395739ba31e6" providerId="ADAL" clId="{48EA6A21-7ABD-49ED-BFCC-67A1F3A4D35E}" dt="2024-12-28T07:12:16.825" v="5" actId="47"/>
        <pc:sldMkLst>
          <pc:docMk/>
          <pc:sldMk cId="2147713105" sldId="261"/>
        </pc:sldMkLst>
      </pc:sldChg>
      <pc:sldChg chg="modSp new del mod">
        <pc:chgData name="Ditte Filskov Theilgaard" userId="150196ba-3d64-4ece-aa51-395739ba31e6" providerId="ADAL" clId="{48EA6A21-7ABD-49ED-BFCC-67A1F3A4D35E}" dt="2024-12-28T07:53:04.248" v="523" actId="47"/>
        <pc:sldMkLst>
          <pc:docMk/>
          <pc:sldMk cId="2442301045" sldId="262"/>
        </pc:sldMkLst>
      </pc:sldChg>
      <pc:sldChg chg="del">
        <pc:chgData name="Ditte Filskov Theilgaard" userId="150196ba-3d64-4ece-aa51-395739ba31e6" providerId="ADAL" clId="{48EA6A21-7ABD-49ED-BFCC-67A1F3A4D35E}" dt="2024-12-28T07:12:16.558" v="4" actId="47"/>
        <pc:sldMkLst>
          <pc:docMk/>
          <pc:sldMk cId="4212214685" sldId="262"/>
        </pc:sldMkLst>
      </pc:sldChg>
      <pc:sldChg chg="addSp modSp new del mod">
        <pc:chgData name="Ditte Filskov Theilgaard" userId="150196ba-3d64-4ece-aa51-395739ba31e6" providerId="ADAL" clId="{48EA6A21-7ABD-49ED-BFCC-67A1F3A4D35E}" dt="2024-12-28T08:32:06.299" v="588" actId="47"/>
        <pc:sldMkLst>
          <pc:docMk/>
          <pc:sldMk cId="696377888" sldId="263"/>
        </pc:sldMkLst>
      </pc:sldChg>
      <pc:sldChg chg="del">
        <pc:chgData name="Ditte Filskov Theilgaard" userId="150196ba-3d64-4ece-aa51-395739ba31e6" providerId="ADAL" clId="{48EA6A21-7ABD-49ED-BFCC-67A1F3A4D35E}" dt="2024-12-28T07:12:16.288" v="3" actId="47"/>
        <pc:sldMkLst>
          <pc:docMk/>
          <pc:sldMk cId="3595488697" sldId="263"/>
        </pc:sldMkLst>
      </pc:sldChg>
      <pc:sldChg chg="del">
        <pc:chgData name="Ditte Filskov Theilgaard" userId="150196ba-3d64-4ece-aa51-395739ba31e6" providerId="ADAL" clId="{48EA6A21-7ABD-49ED-BFCC-67A1F3A4D35E}" dt="2024-12-28T07:12:15.512" v="0" actId="47"/>
        <pc:sldMkLst>
          <pc:docMk/>
          <pc:sldMk cId="499207199" sldId="264"/>
        </pc:sldMkLst>
      </pc:sldChg>
      <pc:sldChg chg="addSp modSp new del mod">
        <pc:chgData name="Ditte Filskov Theilgaard" userId="150196ba-3d64-4ece-aa51-395739ba31e6" providerId="ADAL" clId="{48EA6A21-7ABD-49ED-BFCC-67A1F3A4D35E}" dt="2024-12-28T08:32:02.981" v="587" actId="47"/>
        <pc:sldMkLst>
          <pc:docMk/>
          <pc:sldMk cId="668385850" sldId="264"/>
        </pc:sldMkLst>
      </pc:sldChg>
      <pc:sldChg chg="del">
        <pc:chgData name="Ditte Filskov Theilgaard" userId="150196ba-3d64-4ece-aa51-395739ba31e6" providerId="ADAL" clId="{48EA6A21-7ABD-49ED-BFCC-67A1F3A4D35E}" dt="2024-12-28T07:12:15.782" v="1" actId="47"/>
        <pc:sldMkLst>
          <pc:docMk/>
          <pc:sldMk cId="346478571" sldId="265"/>
        </pc:sldMkLst>
      </pc:sldChg>
      <pc:sldChg chg="addSp modSp new del mod">
        <pc:chgData name="Ditte Filskov Theilgaard" userId="150196ba-3d64-4ece-aa51-395739ba31e6" providerId="ADAL" clId="{48EA6A21-7ABD-49ED-BFCC-67A1F3A4D35E}" dt="2024-12-28T08:32:08.780" v="589" actId="47"/>
        <pc:sldMkLst>
          <pc:docMk/>
          <pc:sldMk cId="3278048591" sldId="265"/>
        </pc:sldMkLst>
      </pc:sldChg>
      <pc:sldChg chg="del">
        <pc:chgData name="Ditte Filskov Theilgaard" userId="150196ba-3d64-4ece-aa51-395739ba31e6" providerId="ADAL" clId="{48EA6A21-7ABD-49ED-BFCC-67A1F3A4D35E}" dt="2024-12-28T07:12:16.068" v="2" actId="47"/>
        <pc:sldMkLst>
          <pc:docMk/>
          <pc:sldMk cId="204917167" sldId="266"/>
        </pc:sldMkLst>
      </pc:sldChg>
      <pc:sldChg chg="addSp delSp modSp new mod ord">
        <pc:chgData name="Ditte Filskov Theilgaard" userId="150196ba-3d64-4ece-aa51-395739ba31e6" providerId="ADAL" clId="{48EA6A21-7ABD-49ED-BFCC-67A1F3A4D35E}" dt="2024-12-28T08:47:59.236" v="605" actId="14100"/>
        <pc:sldMkLst>
          <pc:docMk/>
          <pc:sldMk cId="865796401" sldId="266"/>
        </pc:sldMkLst>
        <pc:picChg chg="add mod">
          <ac:chgData name="Ditte Filskov Theilgaard" userId="150196ba-3d64-4ece-aa51-395739ba31e6" providerId="ADAL" clId="{48EA6A21-7ABD-49ED-BFCC-67A1F3A4D35E}" dt="2024-12-28T08:47:59.236" v="605" actId="14100"/>
          <ac:picMkLst>
            <pc:docMk/>
            <pc:sldMk cId="865796401" sldId="266"/>
            <ac:picMk id="6" creationId="{E2475168-761D-5E95-D8CF-B9DB5069BA32}"/>
          </ac:picMkLst>
        </pc:picChg>
      </pc:sldChg>
      <pc:sldChg chg="del">
        <pc:chgData name="Ditte Filskov Theilgaard" userId="150196ba-3d64-4ece-aa51-395739ba31e6" providerId="ADAL" clId="{48EA6A21-7ABD-49ED-BFCC-67A1F3A4D35E}" dt="2024-12-28T07:12:17.635" v="8" actId="47"/>
        <pc:sldMkLst>
          <pc:docMk/>
          <pc:sldMk cId="827347934" sldId="267"/>
        </pc:sldMkLst>
      </pc:sldChg>
      <pc:sldChg chg="addSp new mod">
        <pc:chgData name="Ditte Filskov Theilgaard" userId="150196ba-3d64-4ece-aa51-395739ba31e6" providerId="ADAL" clId="{48EA6A21-7ABD-49ED-BFCC-67A1F3A4D35E}" dt="2024-12-28T07:53:14.104" v="527" actId="22"/>
        <pc:sldMkLst>
          <pc:docMk/>
          <pc:sldMk cId="2738329338" sldId="267"/>
        </pc:sldMkLst>
        <pc:picChg chg="add">
          <ac:chgData name="Ditte Filskov Theilgaard" userId="150196ba-3d64-4ece-aa51-395739ba31e6" providerId="ADAL" clId="{48EA6A21-7ABD-49ED-BFCC-67A1F3A4D35E}" dt="2024-12-28T07:53:14.104" v="527" actId="22"/>
          <ac:picMkLst>
            <pc:docMk/>
            <pc:sldMk cId="2738329338" sldId="267"/>
            <ac:picMk id="3" creationId="{3D782BCD-F194-999F-E9D9-4489532CFF00}"/>
          </ac:picMkLst>
        </pc:picChg>
      </pc:sldChg>
      <pc:sldChg chg="new del">
        <pc:chgData name="Ditte Filskov Theilgaard" userId="150196ba-3d64-4ece-aa51-395739ba31e6" providerId="ADAL" clId="{48EA6A21-7ABD-49ED-BFCC-67A1F3A4D35E}" dt="2024-12-28T07:53:09.561" v="525" actId="47"/>
        <pc:sldMkLst>
          <pc:docMk/>
          <pc:sldMk cId="3620147884" sldId="267"/>
        </pc:sldMkLst>
      </pc:sldChg>
      <pc:sldChg chg="addSp modSp new mod">
        <pc:chgData name="Ditte Filskov Theilgaard" userId="150196ba-3d64-4ece-aa51-395739ba31e6" providerId="ADAL" clId="{48EA6A21-7ABD-49ED-BFCC-67A1F3A4D35E}" dt="2024-12-28T07:53:48.133" v="534" actId="14100"/>
        <pc:sldMkLst>
          <pc:docMk/>
          <pc:sldMk cId="125125940" sldId="268"/>
        </pc:sldMkLst>
        <pc:picChg chg="add mod">
          <ac:chgData name="Ditte Filskov Theilgaard" userId="150196ba-3d64-4ece-aa51-395739ba31e6" providerId="ADAL" clId="{48EA6A21-7ABD-49ED-BFCC-67A1F3A4D35E}" dt="2024-12-28T07:53:48.133" v="534" actId="14100"/>
          <ac:picMkLst>
            <pc:docMk/>
            <pc:sldMk cId="125125940" sldId="268"/>
            <ac:picMk id="3" creationId="{5E9FEC90-3E24-A755-337A-F7C9C018EE5B}"/>
          </ac:picMkLst>
        </pc:picChg>
      </pc:sldChg>
      <pc:sldChg chg="addSp new mod">
        <pc:chgData name="Ditte Filskov Theilgaard" userId="150196ba-3d64-4ece-aa51-395739ba31e6" providerId="ADAL" clId="{48EA6A21-7ABD-49ED-BFCC-67A1F3A4D35E}" dt="2024-12-28T07:54:12.966" v="536" actId="22"/>
        <pc:sldMkLst>
          <pc:docMk/>
          <pc:sldMk cId="2962802970" sldId="269"/>
        </pc:sldMkLst>
        <pc:picChg chg="add">
          <ac:chgData name="Ditte Filskov Theilgaard" userId="150196ba-3d64-4ece-aa51-395739ba31e6" providerId="ADAL" clId="{48EA6A21-7ABD-49ED-BFCC-67A1F3A4D35E}" dt="2024-12-28T07:54:12.966" v="536" actId="22"/>
          <ac:picMkLst>
            <pc:docMk/>
            <pc:sldMk cId="2962802970" sldId="269"/>
            <ac:picMk id="3" creationId="{CD2AA825-B1B1-EB4E-277D-20927576E80B}"/>
          </ac:picMkLst>
        </pc:picChg>
      </pc:sldChg>
      <pc:sldChg chg="addSp new mod">
        <pc:chgData name="Ditte Filskov Theilgaard" userId="150196ba-3d64-4ece-aa51-395739ba31e6" providerId="ADAL" clId="{48EA6A21-7ABD-49ED-BFCC-67A1F3A4D35E}" dt="2024-12-28T07:54:27.119" v="541" actId="22"/>
        <pc:sldMkLst>
          <pc:docMk/>
          <pc:sldMk cId="3927298100" sldId="270"/>
        </pc:sldMkLst>
        <pc:picChg chg="add">
          <ac:chgData name="Ditte Filskov Theilgaard" userId="150196ba-3d64-4ece-aa51-395739ba31e6" providerId="ADAL" clId="{48EA6A21-7ABD-49ED-BFCC-67A1F3A4D35E}" dt="2024-12-28T07:54:27.119" v="541" actId="22"/>
          <ac:picMkLst>
            <pc:docMk/>
            <pc:sldMk cId="3927298100" sldId="270"/>
            <ac:picMk id="3" creationId="{613889C7-1D04-53BE-6D97-B5811EA7C184}"/>
          </ac:picMkLst>
        </pc:picChg>
      </pc:sldChg>
      <pc:sldChg chg="addSp new mod">
        <pc:chgData name="Ditte Filskov Theilgaard" userId="150196ba-3d64-4ece-aa51-395739ba31e6" providerId="ADAL" clId="{48EA6A21-7ABD-49ED-BFCC-67A1F3A4D35E}" dt="2024-12-28T07:54:38.102" v="542" actId="22"/>
        <pc:sldMkLst>
          <pc:docMk/>
          <pc:sldMk cId="1366387822" sldId="271"/>
        </pc:sldMkLst>
        <pc:picChg chg="add">
          <ac:chgData name="Ditte Filskov Theilgaard" userId="150196ba-3d64-4ece-aa51-395739ba31e6" providerId="ADAL" clId="{48EA6A21-7ABD-49ED-BFCC-67A1F3A4D35E}" dt="2024-12-28T07:54:38.102" v="542" actId="22"/>
          <ac:picMkLst>
            <pc:docMk/>
            <pc:sldMk cId="1366387822" sldId="271"/>
            <ac:picMk id="3" creationId="{077B40E9-B5E8-6F69-33DB-922461C0B27E}"/>
          </ac:picMkLst>
        </pc:picChg>
      </pc:sldChg>
      <pc:sldChg chg="addSp new mod">
        <pc:chgData name="Ditte Filskov Theilgaard" userId="150196ba-3d64-4ece-aa51-395739ba31e6" providerId="ADAL" clId="{48EA6A21-7ABD-49ED-BFCC-67A1F3A4D35E}" dt="2024-12-28T07:55:06.639" v="546" actId="22"/>
        <pc:sldMkLst>
          <pc:docMk/>
          <pc:sldMk cId="1479218624" sldId="272"/>
        </pc:sldMkLst>
      </pc:sldChg>
      <pc:sldChg chg="addSp new mod">
        <pc:chgData name="Ditte Filskov Theilgaard" userId="150196ba-3d64-4ece-aa51-395739ba31e6" providerId="ADAL" clId="{48EA6A21-7ABD-49ED-BFCC-67A1F3A4D35E}" dt="2024-12-28T07:54:46.464" v="543" actId="22"/>
        <pc:sldMkLst>
          <pc:docMk/>
          <pc:sldMk cId="1363849492" sldId="273"/>
        </pc:sldMkLst>
      </pc:sldChg>
      <pc:sldChg chg="new del">
        <pc:chgData name="Ditte Filskov Theilgaard" userId="150196ba-3d64-4ece-aa51-395739ba31e6" providerId="ADAL" clId="{48EA6A21-7ABD-49ED-BFCC-67A1F3A4D35E}" dt="2024-12-28T07:55:07.969" v="547" actId="47"/>
        <pc:sldMkLst>
          <pc:docMk/>
          <pc:sldMk cId="2831217325" sldId="274"/>
        </pc:sldMkLst>
      </pc:sldChg>
      <pc:sldChg chg="new del">
        <pc:chgData name="Ditte Filskov Theilgaard" userId="150196ba-3d64-4ece-aa51-395739ba31e6" providerId="ADAL" clId="{48EA6A21-7ABD-49ED-BFCC-67A1F3A4D35E}" dt="2024-12-28T07:55:08.639" v="548" actId="47"/>
        <pc:sldMkLst>
          <pc:docMk/>
          <pc:sldMk cId="450580435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A323A4-1E6D-8B63-DD36-0226D6FE2B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967AE-B3F5-8D24-03ED-3E60EBA2C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8BBDA-49A4-49FC-AC55-9170F92B90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BC2-7023-798B-DA54-8C679AFD6A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C5EE-E9BE-4B1D-0B5E-1910041F0C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85F26-506F-4A61-887B-AD0F4822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93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640B-75F9-4B01-8B57-23E1DE60A5AA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A290-3FAD-4B22-8DA3-7C6087B9338C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7596-20BB-47D2-BE9F-E5E20B142954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620-BA86-47A1-91AA-9488937186B7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D451-E567-4827-9C0A-CE2D19AC27C7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F6C-0661-4813-80EB-2A7D08B78211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7FE9-5E2D-4C2D-9BA8-89A51890083B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9D57A-3EDE-4042-9439-8B9BA99FA5E7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FIR </a:t>
            </a:r>
            <a:r>
              <a:rPr lang="en-US" dirty="0" err="1">
                <a:solidFill>
                  <a:schemeClr val="bg1"/>
                </a:solidFill>
              </a:rPr>
              <a:t>filtre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lineær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faserespons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gruppeløbstid</a:t>
            </a:r>
            <a:r>
              <a:rPr lang="en-US" dirty="0">
                <a:solidFill>
                  <a:schemeClr val="bg1"/>
                </a:solidFill>
              </a:rPr>
              <a:t> (group delay) </a:t>
            </a: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82BCD-F194-999F-E9D9-4489532C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56" y="0"/>
            <a:ext cx="9134688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E5037-F3DA-E4DB-72F0-018780EF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2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FEC90-3E24-A755-337A-F7C9C018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2495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000CD-8018-8225-E4FF-E145173B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AA825-B1B1-EB4E-277D-20927576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0" y="331075"/>
            <a:ext cx="8243920" cy="61958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4079F-33AD-E123-02D5-6132B1D9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0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889C7-1D04-53BE-6D97-B5811EA7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96" y="633773"/>
            <a:ext cx="7438408" cy="55904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56ED2-ABA6-89D3-9E8B-C7D9E88E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B40E9-B5E8-6F69-33DB-922461C0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64" y="450893"/>
            <a:ext cx="7925072" cy="59562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5DD1B-1114-868B-DD6F-71BFBAFF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357DC-EE9D-09E7-83D6-6927473E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7E2810-A129-8D38-3381-72BF25E4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38" y="935555"/>
            <a:ext cx="8252724" cy="49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1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C2626-D00D-7027-7F2A-DDEFE3FE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3D777-490B-2529-C54A-B561C6C5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31" t="15139" r="15865" b="5554"/>
          <a:stretch/>
        </p:blipFill>
        <p:spPr>
          <a:xfrm>
            <a:off x="8248519" y="254708"/>
            <a:ext cx="3954269" cy="3603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905AE1-AC9F-1D27-3AA0-74583323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708"/>
            <a:ext cx="8303711" cy="66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4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081973-CB31-0A1E-2239-D6E267BB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A graph of a window and a window&#10;&#10;Description automatically generated">
            <a:extLst>
              <a:ext uri="{FF2B5EF4-FFF2-40B4-BE49-F238E27FC236}">
                <a16:creationId xmlns:a16="http://schemas.microsoft.com/office/drawing/2014/main" id="{EFE6DFEC-C215-9FDD-9BFF-A4D4C0F9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6"/>
          <a:stretch/>
        </p:blipFill>
        <p:spPr>
          <a:xfrm>
            <a:off x="0" y="898901"/>
            <a:ext cx="12192000" cy="52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C1DD-3B55-0A42-047A-D191B48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A8C2-678C-0777-1444-8C14E414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FIR filter</a:t>
            </a:r>
          </a:p>
          <a:p>
            <a:r>
              <a:rPr lang="en-US" dirty="0" err="1">
                <a:sym typeface="Wingdings" panose="05000000000000000000" pitchFamily="2" charset="2"/>
              </a:rPr>
              <a:t>Lineær</a:t>
            </a:r>
            <a:r>
              <a:rPr lang="en-US" dirty="0">
                <a:sym typeface="Wingdings" panose="05000000000000000000" pitchFamily="2" charset="2"/>
              </a:rPr>
              <a:t> phase </a:t>
            </a:r>
            <a:r>
              <a:rPr lang="en-US" dirty="0" err="1">
                <a:sym typeface="Wingdings" panose="05000000000000000000" pitchFamily="2" charset="2"/>
              </a:rPr>
              <a:t>respons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Group delay</a:t>
            </a:r>
          </a:p>
          <a:p>
            <a:r>
              <a:rPr lang="en-US" dirty="0" err="1">
                <a:sym typeface="Wingdings" panose="05000000000000000000" pitchFamily="2" charset="2"/>
              </a:rPr>
              <a:t>Symetrisk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impuls</a:t>
            </a:r>
            <a:r>
              <a:rPr lang="en-US" dirty="0">
                <a:sym typeface="Wingdings" panose="05000000000000000000" pitchFamily="2" charset="2"/>
              </a:rPr>
              <a:t> response</a:t>
            </a:r>
          </a:p>
          <a:p>
            <a:r>
              <a:rPr lang="en-US" dirty="0">
                <a:sym typeface="Wingdings" panose="05000000000000000000" pitchFamily="2" charset="2"/>
              </a:rPr>
              <a:t>Design </a:t>
            </a:r>
            <a:r>
              <a:rPr lang="en-US" dirty="0" err="1">
                <a:sym typeface="Wingdings" panose="05000000000000000000" pitchFamily="2" charset="2"/>
              </a:rPr>
              <a:t>metode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vindues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functioner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BAA97-564E-93BE-E381-F2384974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338"/>
            <a:ext cx="12192000" cy="143466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994E2-BC8B-7077-2580-ECFAF995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60C8-40EB-B0BF-DC37-570B8D56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 IIR </a:t>
            </a:r>
            <a:r>
              <a:rPr lang="en-US" dirty="0" err="1"/>
              <a:t>til</a:t>
            </a:r>
            <a:r>
              <a:rPr lang="en-US" dirty="0"/>
              <a:t> FIR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1F5C17-4751-C624-9F99-4C9987EC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Pro:</a:t>
            </a:r>
          </a:p>
          <a:p>
            <a:pPr lvl="1"/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arimetiske</a:t>
            </a:r>
            <a:r>
              <a:rPr lang="en-US" dirty="0"/>
              <a:t> </a:t>
            </a:r>
            <a:r>
              <a:rPr lang="en-US" dirty="0" err="1"/>
              <a:t>operationer</a:t>
            </a:r>
            <a:endParaRPr lang="en-US" dirty="0"/>
          </a:p>
          <a:p>
            <a:pPr lvl="1"/>
            <a:r>
              <a:rPr lang="en-US" dirty="0"/>
              <a:t>Approx. analog function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 err="1"/>
              <a:t>Køre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evig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US" dirty="0"/>
          </a:p>
          <a:p>
            <a:pPr lvl="1"/>
            <a:r>
              <a:rPr lang="en-US" dirty="0" err="1"/>
              <a:t>Potentielt</a:t>
            </a:r>
            <a:r>
              <a:rPr lang="en-US" dirty="0"/>
              <a:t> </a:t>
            </a:r>
            <a:r>
              <a:rPr lang="en-US" dirty="0" err="1"/>
              <a:t>ustabilet</a:t>
            </a:r>
            <a:endParaRPr lang="en-US" dirty="0"/>
          </a:p>
          <a:p>
            <a:pPr lvl="1"/>
            <a:r>
              <a:rPr lang="en-US" dirty="0"/>
              <a:t>Phase response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accepteres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E51B0-8148-DEFD-F95D-54F07C0D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8CDA-8250-6C84-5838-92BBDD6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FIR, </a:t>
            </a:r>
            <a:r>
              <a:rPr lang="en-US" dirty="0" err="1"/>
              <a:t>matematisk</a:t>
            </a:r>
            <a:r>
              <a:rPr lang="en-US" dirty="0"/>
              <a:t>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DAAA6-A40C-8B86-C4A8-6F179756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9" y="1395025"/>
            <a:ext cx="7879512" cy="54629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01712-75D0-664E-6FC7-6A8735A9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888B-281C-EB49-C4D1-B6474ED1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phase, constant group delay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83E4D-F6E1-DC75-98F6-19218958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168"/>
            <a:ext cx="10355906" cy="38669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42CF-68EC-7730-7A8C-90E1C92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A8071F-34FE-258D-5672-0A44C89F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1258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5CB0D-7BF4-3ED3-FBCC-22243736F1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88"/>
          <a:stretch/>
        </p:blipFill>
        <p:spPr>
          <a:xfrm>
            <a:off x="7111475" y="1224838"/>
            <a:ext cx="4905535" cy="440832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BF1D4B-BB44-274D-DC73-3709D7245A60}"/>
              </a:ext>
            </a:extLst>
          </p:cNvPr>
          <p:cNvCxnSpPr/>
          <p:nvPr/>
        </p:nvCxnSpPr>
        <p:spPr>
          <a:xfrm>
            <a:off x="7035800" y="374650"/>
            <a:ext cx="0" cy="6089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AAD91-6923-6040-F8D8-E310B9B4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6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399F8-A15D-719B-68BB-BB7482B4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" y="0"/>
            <a:ext cx="10917936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9ADD-909D-8095-A080-004F4F68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A1E204C-1D2E-53D8-3FBD-1442D3BE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86" y="1790987"/>
            <a:ext cx="5154628" cy="45229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6B4B89-B1B0-6F50-EA6A-CFAB300F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3161"/>
          <a:stretch/>
        </p:blipFill>
        <p:spPr>
          <a:xfrm>
            <a:off x="468760" y="227972"/>
            <a:ext cx="6222125" cy="1960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D69153-A5CE-F3BC-019B-0D1CFCD7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173" r="19433"/>
          <a:stretch/>
        </p:blipFill>
        <p:spPr>
          <a:xfrm>
            <a:off x="346487" y="2868004"/>
            <a:ext cx="5580993" cy="36034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F67A5-AC7F-B376-31B8-187384D7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475168-761D-5E95-D8CF-B9DB5069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14471"/>
            <a:ext cx="11722100" cy="52438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E2EB2-42CB-A933-B916-91BCC046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82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Times New Roman</vt:lpstr>
      <vt:lpstr>Wingdings</vt:lpstr>
      <vt:lpstr>Office Theme</vt:lpstr>
      <vt:lpstr>DSP Q5</vt:lpstr>
      <vt:lpstr>Outline</vt:lpstr>
      <vt:lpstr>Fra IIR til FIR</vt:lpstr>
      <vt:lpstr>FIR, matematisk set</vt:lpstr>
      <vt:lpstr>Linear phase, constant group delay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4</cp:revision>
  <dcterms:created xsi:type="dcterms:W3CDTF">2024-12-27T07:13:55Z</dcterms:created>
  <dcterms:modified xsi:type="dcterms:W3CDTF">2025-01-15T13:10:19Z</dcterms:modified>
</cp:coreProperties>
</file>