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59" r:id="rId6"/>
    <p:sldId id="262" r:id="rId7"/>
    <p:sldId id="268" r:id="rId8"/>
    <p:sldId id="270" r:id="rId9"/>
    <p:sldId id="269" r:id="rId10"/>
    <p:sldId id="271" r:id="rId11"/>
    <p:sldId id="272" r:id="rId12"/>
    <p:sldId id="261" r:id="rId13"/>
    <p:sldId id="273" r:id="rId14"/>
    <p:sldId id="274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E5481-CF84-4984-8F99-74E5FA6E0393}" v="2" dt="2025-01-15T15:26:4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C2033581-4563-494C-8089-A5B58EAAC7B5}"/>
    <pc:docChg chg="undo custSel addSld delSld modSld sldOrd">
      <pc:chgData name="Ditte Filskov Theilgaard" userId="150196ba-3d64-4ece-aa51-395739ba31e6" providerId="ADAL" clId="{C2033581-4563-494C-8089-A5B58EAAC7B5}" dt="2025-01-14T15:31:09.361" v="563"/>
      <pc:docMkLst>
        <pc:docMk/>
      </pc:docMkLst>
      <pc:sldChg chg="modSp">
        <pc:chgData name="Ditte Filskov Theilgaard" userId="150196ba-3d64-4ece-aa51-395739ba31e6" providerId="ADAL" clId="{C2033581-4563-494C-8089-A5B58EAAC7B5}" dt="2024-12-28T08:54:50.379" v="3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C2033581-4563-494C-8089-A5B58EAAC7B5}" dt="2024-12-28T08:54:34.686" v="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C2033581-4563-494C-8089-A5B58EAAC7B5}" dt="2024-12-28T08:54:50.379" v="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C2033581-4563-494C-8089-A5B58EAAC7B5}" dt="2024-12-28T09:28:42.971" v="224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C2033581-4563-494C-8089-A5B58EAAC7B5}" dt="2024-12-28T09:28:42.971" v="224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addSp delSp modSp mod modClrScheme chgLayout">
        <pc:chgData name="Ditte Filskov Theilgaard" userId="150196ba-3d64-4ece-aa51-395739ba31e6" providerId="ADAL" clId="{C2033581-4563-494C-8089-A5B58EAAC7B5}" dt="2024-12-28T09:29:12.902" v="265" actId="1076"/>
        <pc:sldMkLst>
          <pc:docMk/>
          <pc:sldMk cId="4285635390" sldId="258"/>
        </pc:sldMkLst>
        <pc:spChg chg="add mod ord">
          <ac:chgData name="Ditte Filskov Theilgaard" userId="150196ba-3d64-4ece-aa51-395739ba31e6" providerId="ADAL" clId="{C2033581-4563-494C-8089-A5B58EAAC7B5}" dt="2024-12-28T09:29:10.196" v="264" actId="122"/>
          <ac:spMkLst>
            <pc:docMk/>
            <pc:sldMk cId="4285635390" sldId="258"/>
            <ac:spMk id="6" creationId="{3201D4C0-ACA9-1F4A-1970-322841DC83FC}"/>
          </ac:spMkLst>
        </pc:spChg>
        <pc:picChg chg="add mod modCrop">
          <ac:chgData name="Ditte Filskov Theilgaard" userId="150196ba-3d64-4ece-aa51-395739ba31e6" providerId="ADAL" clId="{C2033581-4563-494C-8089-A5B58EAAC7B5}" dt="2024-12-28T09:29:12.902" v="265" actId="1076"/>
          <ac:picMkLst>
            <pc:docMk/>
            <pc:sldMk cId="4285635390" sldId="258"/>
            <ac:picMk id="5" creationId="{309CFA48-6344-B0F8-57BD-0A821734B9FB}"/>
          </ac:picMkLst>
        </pc:picChg>
      </pc:sldChg>
      <pc:sldChg chg="addSp modSp new mod">
        <pc:chgData name="Ditte Filskov Theilgaard" userId="150196ba-3d64-4ece-aa51-395739ba31e6" providerId="ADAL" clId="{C2033581-4563-494C-8089-A5B58EAAC7B5}" dt="2025-01-14T12:26:59.427" v="527" actId="20577"/>
        <pc:sldMkLst>
          <pc:docMk/>
          <pc:sldMk cId="311411350" sldId="259"/>
        </pc:sldMkLst>
        <pc:spChg chg="mod">
          <ac:chgData name="Ditte Filskov Theilgaard" userId="150196ba-3d64-4ece-aa51-395739ba31e6" providerId="ADAL" clId="{C2033581-4563-494C-8089-A5B58EAAC7B5}" dt="2025-01-14T12:26:59.427" v="527" actId="20577"/>
          <ac:spMkLst>
            <pc:docMk/>
            <pc:sldMk cId="311411350" sldId="259"/>
            <ac:spMk id="2" creationId="{D630CB7B-B5C0-4BBC-4606-E9D98E78EDDC}"/>
          </ac:spMkLst>
        </pc:spChg>
        <pc:picChg chg="add mod">
          <ac:chgData name="Ditte Filskov Theilgaard" userId="150196ba-3d64-4ece-aa51-395739ba31e6" providerId="ADAL" clId="{C2033581-4563-494C-8089-A5B58EAAC7B5}" dt="2024-12-28T09:30:36.922" v="283" actId="1076"/>
          <ac:picMkLst>
            <pc:docMk/>
            <pc:sldMk cId="311411350" sldId="259"/>
            <ac:picMk id="4" creationId="{78A3A952-5151-6A40-EBB6-653EDEE5E8BD}"/>
          </ac:picMkLst>
        </pc:picChg>
      </pc:sldChg>
      <pc:sldChg chg="new del">
        <pc:chgData name="Ditte Filskov Theilgaard" userId="150196ba-3d64-4ece-aa51-395739ba31e6" providerId="ADAL" clId="{C2033581-4563-494C-8089-A5B58EAAC7B5}" dt="2024-12-28T09:31:13.668" v="288" actId="47"/>
        <pc:sldMkLst>
          <pc:docMk/>
          <pc:sldMk cId="657941115" sldId="260"/>
        </pc:sldMkLst>
      </pc:sldChg>
      <pc:sldChg chg="addSp delSp modSp new mod ord chgLayout">
        <pc:chgData name="Ditte Filskov Theilgaard" userId="150196ba-3d64-4ece-aa51-395739ba31e6" providerId="ADAL" clId="{C2033581-4563-494C-8089-A5B58EAAC7B5}" dt="2024-12-30T10:21:45.112" v="501"/>
        <pc:sldMkLst>
          <pc:docMk/>
          <pc:sldMk cId="1875415987" sldId="261"/>
        </pc:sldMkLst>
        <pc:spChg chg="add mod ord">
          <ac:chgData name="Ditte Filskov Theilgaard" userId="150196ba-3d64-4ece-aa51-395739ba31e6" providerId="ADAL" clId="{C2033581-4563-494C-8089-A5B58EAAC7B5}" dt="2024-12-28T09:34:59.420" v="391" actId="20577"/>
          <ac:spMkLst>
            <pc:docMk/>
            <pc:sldMk cId="1875415987" sldId="261"/>
            <ac:spMk id="7" creationId="{60EA4D73-03A4-6C24-DE53-95B97277BACC}"/>
          </ac:spMkLst>
        </pc:spChg>
        <pc:picChg chg="add mod">
          <ac:chgData name="Ditte Filskov Theilgaard" userId="150196ba-3d64-4ece-aa51-395739ba31e6" providerId="ADAL" clId="{C2033581-4563-494C-8089-A5B58EAAC7B5}" dt="2024-12-28T09:34:18.744" v="299" actId="1076"/>
          <ac:picMkLst>
            <pc:docMk/>
            <pc:sldMk cId="1875415987" sldId="261"/>
            <ac:picMk id="4" creationId="{11CBE2CB-50B9-527D-97BB-72436E14EDD4}"/>
          </ac:picMkLst>
        </pc:picChg>
        <pc:picChg chg="add mod">
          <ac:chgData name="Ditte Filskov Theilgaard" userId="150196ba-3d64-4ece-aa51-395739ba31e6" providerId="ADAL" clId="{C2033581-4563-494C-8089-A5B58EAAC7B5}" dt="2024-12-28T09:34:19.997" v="300" actId="1076"/>
          <ac:picMkLst>
            <pc:docMk/>
            <pc:sldMk cId="1875415987" sldId="261"/>
            <ac:picMk id="6" creationId="{7464EBDC-E3C3-35E6-297C-96F8A3117590}"/>
          </ac:picMkLst>
        </pc:picChg>
      </pc:sldChg>
      <pc:sldChg chg="addSp new mod">
        <pc:chgData name="Ditte Filskov Theilgaard" userId="150196ba-3d64-4ece-aa51-395739ba31e6" providerId="ADAL" clId="{C2033581-4563-494C-8089-A5B58EAAC7B5}" dt="2024-12-28T09:31:11.515" v="287" actId="22"/>
        <pc:sldMkLst>
          <pc:docMk/>
          <pc:sldMk cId="4079202002" sldId="262"/>
        </pc:sldMkLst>
        <pc:picChg chg="add">
          <ac:chgData name="Ditte Filskov Theilgaard" userId="150196ba-3d64-4ece-aa51-395739ba31e6" providerId="ADAL" clId="{C2033581-4563-494C-8089-A5B58EAAC7B5}" dt="2024-12-28T09:31:11.515" v="287" actId="22"/>
          <ac:picMkLst>
            <pc:docMk/>
            <pc:sldMk cId="4079202002" sldId="262"/>
            <ac:picMk id="3" creationId="{6235AEF9-279F-9EE9-562C-E0806FB2CE0E}"/>
          </ac:picMkLst>
        </pc:picChg>
      </pc:sldChg>
      <pc:sldChg chg="addSp modSp new mod ord">
        <pc:chgData name="Ditte Filskov Theilgaard" userId="150196ba-3d64-4ece-aa51-395739ba31e6" providerId="ADAL" clId="{C2033581-4563-494C-8089-A5B58EAAC7B5}" dt="2024-12-28T09:31:46.637" v="293" actId="14100"/>
        <pc:sldMkLst>
          <pc:docMk/>
          <pc:sldMk cId="2556098636" sldId="263"/>
        </pc:sldMkLst>
      </pc:sldChg>
      <pc:sldChg chg="modSp new del mod ord">
        <pc:chgData name="Ditte Filskov Theilgaard" userId="150196ba-3d64-4ece-aa51-395739ba31e6" providerId="ADAL" clId="{C2033581-4563-494C-8089-A5B58EAAC7B5}" dt="2024-12-28T10:25:43.914" v="463" actId="47"/>
        <pc:sldMkLst>
          <pc:docMk/>
          <pc:sldMk cId="3009009426" sldId="264"/>
        </pc:sldMkLst>
      </pc:sldChg>
      <pc:sldChg chg="addSp delSp modSp new add del mod ord">
        <pc:chgData name="Ditte Filskov Theilgaard" userId="150196ba-3d64-4ece-aa51-395739ba31e6" providerId="ADAL" clId="{C2033581-4563-494C-8089-A5B58EAAC7B5}" dt="2024-12-30T10:21:37.287" v="498" actId="47"/>
        <pc:sldMkLst>
          <pc:docMk/>
          <pc:sldMk cId="2186823948" sldId="265"/>
        </pc:sldMkLst>
      </pc:sldChg>
      <pc:sldChg chg="addSp modSp new del mod">
        <pc:chgData name="Ditte Filskov Theilgaard" userId="150196ba-3d64-4ece-aa51-395739ba31e6" providerId="ADAL" clId="{C2033581-4563-494C-8089-A5B58EAAC7B5}" dt="2024-12-30T10:22:12.648" v="505" actId="47"/>
        <pc:sldMkLst>
          <pc:docMk/>
          <pc:sldMk cId="2902828418" sldId="266"/>
        </pc:sldMkLst>
      </pc:sldChg>
      <pc:sldChg chg="addSp delSp modSp new del mod">
        <pc:chgData name="Ditte Filskov Theilgaard" userId="150196ba-3d64-4ece-aa51-395739ba31e6" providerId="ADAL" clId="{C2033581-4563-494C-8089-A5B58EAAC7B5}" dt="2024-12-30T10:22:10.371" v="504" actId="47"/>
        <pc:sldMkLst>
          <pc:docMk/>
          <pc:sldMk cId="3956289124" sldId="267"/>
        </pc:sldMkLst>
      </pc:sldChg>
      <pc:sldChg chg="addSp modSp new mod">
        <pc:chgData name="Ditte Filskov Theilgaard" userId="150196ba-3d64-4ece-aa51-395739ba31e6" providerId="ADAL" clId="{C2033581-4563-494C-8089-A5B58EAAC7B5}" dt="2024-12-30T10:19:22.080" v="466" actId="14100"/>
        <pc:sldMkLst>
          <pc:docMk/>
          <pc:sldMk cId="1574926690" sldId="268"/>
        </pc:sldMkLst>
        <pc:picChg chg="add mod">
          <ac:chgData name="Ditte Filskov Theilgaard" userId="150196ba-3d64-4ece-aa51-395739ba31e6" providerId="ADAL" clId="{C2033581-4563-494C-8089-A5B58EAAC7B5}" dt="2024-12-30T10:19:22.080" v="466" actId="14100"/>
          <ac:picMkLst>
            <pc:docMk/>
            <pc:sldMk cId="1574926690" sldId="268"/>
            <ac:picMk id="3" creationId="{29C4CA2E-9ECA-CEB6-871C-716A0FD3A117}"/>
          </ac:picMkLst>
        </pc:picChg>
      </pc:sldChg>
      <pc:sldChg chg="addSp new mod">
        <pc:chgData name="Ditte Filskov Theilgaard" userId="150196ba-3d64-4ece-aa51-395739ba31e6" providerId="ADAL" clId="{C2033581-4563-494C-8089-A5B58EAAC7B5}" dt="2024-12-30T10:20:04.505" v="473" actId="22"/>
        <pc:sldMkLst>
          <pc:docMk/>
          <pc:sldMk cId="1773087126" sldId="269"/>
        </pc:sldMkLst>
        <pc:picChg chg="add">
          <ac:chgData name="Ditte Filskov Theilgaard" userId="150196ba-3d64-4ece-aa51-395739ba31e6" providerId="ADAL" clId="{C2033581-4563-494C-8089-A5B58EAAC7B5}" dt="2024-12-30T10:20:04.505" v="473" actId="22"/>
          <ac:picMkLst>
            <pc:docMk/>
            <pc:sldMk cId="1773087126" sldId="269"/>
            <ac:picMk id="3" creationId="{DA5BE7CC-C8C8-542A-2388-DA010DF44066}"/>
          </ac:picMkLst>
        </pc:picChg>
      </pc:sldChg>
      <pc:sldChg chg="addSp new mod ord">
        <pc:chgData name="Ditte Filskov Theilgaard" userId="150196ba-3d64-4ece-aa51-395739ba31e6" providerId="ADAL" clId="{C2033581-4563-494C-8089-A5B58EAAC7B5}" dt="2024-12-30T10:21:58.970" v="503"/>
        <pc:sldMkLst>
          <pc:docMk/>
          <pc:sldMk cId="401677993" sldId="270"/>
        </pc:sldMkLst>
        <pc:picChg chg="add">
          <ac:chgData name="Ditte Filskov Theilgaard" userId="150196ba-3d64-4ece-aa51-395739ba31e6" providerId="ADAL" clId="{C2033581-4563-494C-8089-A5B58EAAC7B5}" dt="2024-12-30T10:19:36.012" v="469" actId="22"/>
          <ac:picMkLst>
            <pc:docMk/>
            <pc:sldMk cId="401677993" sldId="270"/>
            <ac:picMk id="3" creationId="{C8923A5F-9087-4A19-F32B-6E00765F0FBC}"/>
          </ac:picMkLst>
        </pc:picChg>
      </pc:sldChg>
      <pc:sldChg chg="addSp new mod">
        <pc:chgData name="Ditte Filskov Theilgaard" userId="150196ba-3d64-4ece-aa51-395739ba31e6" providerId="ADAL" clId="{C2033581-4563-494C-8089-A5B58EAAC7B5}" dt="2024-12-30T10:20:15.459" v="474" actId="22"/>
        <pc:sldMkLst>
          <pc:docMk/>
          <pc:sldMk cId="2368306191" sldId="271"/>
        </pc:sldMkLst>
        <pc:picChg chg="add">
          <ac:chgData name="Ditte Filskov Theilgaard" userId="150196ba-3d64-4ece-aa51-395739ba31e6" providerId="ADAL" clId="{C2033581-4563-494C-8089-A5B58EAAC7B5}" dt="2024-12-30T10:20:15.459" v="474" actId="22"/>
          <ac:picMkLst>
            <pc:docMk/>
            <pc:sldMk cId="2368306191" sldId="271"/>
            <ac:picMk id="3" creationId="{D810CFBB-02E8-6B04-8EED-966AB8FCA349}"/>
          </ac:picMkLst>
        </pc:picChg>
      </pc:sldChg>
      <pc:sldChg chg="addSp modSp new mod">
        <pc:chgData name="Ditte Filskov Theilgaard" userId="150196ba-3d64-4ece-aa51-395739ba31e6" providerId="ADAL" clId="{C2033581-4563-494C-8089-A5B58EAAC7B5}" dt="2024-12-30T10:21:31.959" v="497" actId="1076"/>
        <pc:sldMkLst>
          <pc:docMk/>
          <pc:sldMk cId="2401424767" sldId="272"/>
        </pc:sldMkLst>
        <pc:picChg chg="add mod">
          <ac:chgData name="Ditte Filskov Theilgaard" userId="150196ba-3d64-4ece-aa51-395739ba31e6" providerId="ADAL" clId="{C2033581-4563-494C-8089-A5B58EAAC7B5}" dt="2024-12-30T10:20:51.171" v="482" actId="1076"/>
          <ac:picMkLst>
            <pc:docMk/>
            <pc:sldMk cId="2401424767" sldId="272"/>
            <ac:picMk id="3" creationId="{1E0A5423-3136-346D-CCF6-30775F366EFF}"/>
          </ac:picMkLst>
        </pc:picChg>
        <pc:picChg chg="add mod modCrop">
          <ac:chgData name="Ditte Filskov Theilgaard" userId="150196ba-3d64-4ece-aa51-395739ba31e6" providerId="ADAL" clId="{C2033581-4563-494C-8089-A5B58EAAC7B5}" dt="2024-12-30T10:21:31.959" v="497" actId="1076"/>
          <ac:picMkLst>
            <pc:docMk/>
            <pc:sldMk cId="2401424767" sldId="272"/>
            <ac:picMk id="4" creationId="{33D3CD91-59F4-9702-5CB2-3CC99EB788F7}"/>
          </ac:picMkLst>
        </pc:picChg>
      </pc:sldChg>
      <pc:sldChg chg="addSp modSp new mod modClrScheme chgLayout">
        <pc:chgData name="Ditte Filskov Theilgaard" userId="150196ba-3d64-4ece-aa51-395739ba31e6" providerId="ADAL" clId="{C2033581-4563-494C-8089-A5B58EAAC7B5}" dt="2024-12-30T10:38:27.150" v="526" actId="20577"/>
        <pc:sldMkLst>
          <pc:docMk/>
          <pc:sldMk cId="1959277467" sldId="273"/>
        </pc:sldMkLst>
        <pc:spChg chg="add mod ord">
          <ac:chgData name="Ditte Filskov Theilgaard" userId="150196ba-3d64-4ece-aa51-395739ba31e6" providerId="ADAL" clId="{C2033581-4563-494C-8089-A5B58EAAC7B5}" dt="2024-12-30T10:38:27.150" v="526" actId="20577"/>
          <ac:spMkLst>
            <pc:docMk/>
            <pc:sldMk cId="1959277467" sldId="273"/>
            <ac:spMk id="4" creationId="{37D97ADB-0D5C-30FF-65AA-4CA56127B7A6}"/>
          </ac:spMkLst>
        </pc:spChg>
        <pc:picChg chg="add mod">
          <ac:chgData name="Ditte Filskov Theilgaard" userId="150196ba-3d64-4ece-aa51-395739ba31e6" providerId="ADAL" clId="{C2033581-4563-494C-8089-A5B58EAAC7B5}" dt="2024-12-30T10:38:20.262" v="511" actId="1076"/>
          <ac:picMkLst>
            <pc:docMk/>
            <pc:sldMk cId="1959277467" sldId="273"/>
            <ac:picMk id="3" creationId="{A59A916F-AFFD-864C-A583-30E8E090A5DF}"/>
          </ac:picMkLst>
        </pc:picChg>
      </pc:sldChg>
      <pc:sldChg chg="new del">
        <pc:chgData name="Ditte Filskov Theilgaard" userId="150196ba-3d64-4ece-aa51-395739ba31e6" providerId="ADAL" clId="{C2033581-4563-494C-8089-A5B58EAAC7B5}" dt="2024-12-30T10:21:38.087" v="499" actId="47"/>
        <pc:sldMkLst>
          <pc:docMk/>
          <pc:sldMk cId="2549251465" sldId="273"/>
        </pc:sldMkLst>
      </pc:sldChg>
      <pc:sldChg chg="addSp delSp modSp new mod ord setBg">
        <pc:chgData name="Ditte Filskov Theilgaard" userId="150196ba-3d64-4ece-aa51-395739ba31e6" providerId="ADAL" clId="{C2033581-4563-494C-8089-A5B58EAAC7B5}" dt="2025-01-14T15:31:09.361" v="563"/>
        <pc:sldMkLst>
          <pc:docMk/>
          <pc:sldMk cId="3868345195" sldId="274"/>
        </pc:sldMkLst>
        <pc:spChg chg="mod">
          <ac:chgData name="Ditte Filskov Theilgaard" userId="150196ba-3d64-4ece-aa51-395739ba31e6" providerId="ADAL" clId="{C2033581-4563-494C-8089-A5B58EAAC7B5}" dt="2025-01-14T15:31:01.252" v="560" actId="26606"/>
          <ac:spMkLst>
            <pc:docMk/>
            <pc:sldMk cId="3868345195" sldId="274"/>
            <ac:spMk id="2" creationId="{71F2824D-2D72-425A-4A40-042DB014D635}"/>
          </ac:spMkLst>
        </pc:spChg>
        <pc:spChg chg="add del">
          <ac:chgData name="Ditte Filskov Theilgaard" userId="150196ba-3d64-4ece-aa51-395739ba31e6" providerId="ADAL" clId="{C2033581-4563-494C-8089-A5B58EAAC7B5}" dt="2025-01-14T15:31:01.252" v="560" actId="26606"/>
          <ac:spMkLst>
            <pc:docMk/>
            <pc:sldMk cId="3868345195" sldId="274"/>
            <ac:spMk id="9" creationId="{A4AC5506-6312-4701-8D3C-40187889A947}"/>
          </ac:spMkLst>
        </pc:spChg>
        <pc:picChg chg="add mod">
          <ac:chgData name="Ditte Filskov Theilgaard" userId="150196ba-3d64-4ece-aa51-395739ba31e6" providerId="ADAL" clId="{C2033581-4563-494C-8089-A5B58EAAC7B5}" dt="2025-01-14T15:31:03.614" v="561" actId="1076"/>
          <ac:picMkLst>
            <pc:docMk/>
            <pc:sldMk cId="3868345195" sldId="274"/>
            <ac:picMk id="4" creationId="{C68EA6B5-4A8E-838F-80F3-772B05AD7232}"/>
          </ac:picMkLst>
        </pc:picChg>
      </pc:sldChg>
    </pc:docChg>
  </pc:docChgLst>
  <pc:docChgLst>
    <pc:chgData name="Ditte Filskov Theilgaard" userId="150196ba-3d64-4ece-aa51-395739ba31e6" providerId="ADAL" clId="{C77E5481-CF84-4984-8F99-74E5FA6E0393}"/>
    <pc:docChg chg="custSel addSld delSld modSld sldOrd">
      <pc:chgData name="Ditte Filskov Theilgaard" userId="150196ba-3d64-4ece-aa51-395739ba31e6" providerId="ADAL" clId="{C77E5481-CF84-4984-8F99-74E5FA6E0393}" dt="2025-01-15T15:26:00.744" v="52" actId="1076"/>
      <pc:docMkLst>
        <pc:docMk/>
      </pc:docMkLst>
      <pc:sldChg chg="addSp modSp mod">
        <pc:chgData name="Ditte Filskov Theilgaard" userId="150196ba-3d64-4ece-aa51-395739ba31e6" providerId="ADAL" clId="{C77E5481-CF84-4984-8F99-74E5FA6E0393}" dt="2025-01-15T15:26:00.744" v="52" actId="1076"/>
        <pc:sldMkLst>
          <pc:docMk/>
          <pc:sldMk cId="4027991178" sldId="257"/>
        </pc:sldMkLst>
        <pc:spChg chg="mod">
          <ac:chgData name="Ditte Filskov Theilgaard" userId="150196ba-3d64-4ece-aa51-395739ba31e6" providerId="ADAL" clId="{C77E5481-CF84-4984-8F99-74E5FA6E0393}" dt="2025-01-15T10:17:43.418" v="5" actId="20577"/>
          <ac:spMkLst>
            <pc:docMk/>
            <pc:sldMk cId="4027991178" sldId="257"/>
            <ac:spMk id="3" creationId="{8F5EB24A-E97D-517A-212F-5A5C3D1AB203}"/>
          </ac:spMkLst>
        </pc:spChg>
        <pc:picChg chg="add mod">
          <ac:chgData name="Ditte Filskov Theilgaard" userId="150196ba-3d64-4ece-aa51-395739ba31e6" providerId="ADAL" clId="{C77E5481-CF84-4984-8F99-74E5FA6E0393}" dt="2025-01-15T15:26:00.744" v="52" actId="1076"/>
          <ac:picMkLst>
            <pc:docMk/>
            <pc:sldMk cId="4027991178" sldId="257"/>
            <ac:picMk id="5" creationId="{C588F9E0-A528-FAFB-9985-DBC48650C464}"/>
          </ac:picMkLst>
        </pc:picChg>
      </pc:sldChg>
      <pc:sldChg chg="ord">
        <pc:chgData name="Ditte Filskov Theilgaard" userId="150196ba-3d64-4ece-aa51-395739ba31e6" providerId="ADAL" clId="{C77E5481-CF84-4984-8F99-74E5FA6E0393}" dt="2025-01-15T15:05:15.052" v="44"/>
        <pc:sldMkLst>
          <pc:docMk/>
          <pc:sldMk cId="1875415987" sldId="261"/>
        </pc:sldMkLst>
      </pc:sldChg>
      <pc:sldChg chg="del">
        <pc:chgData name="Ditte Filskov Theilgaard" userId="150196ba-3d64-4ece-aa51-395739ba31e6" providerId="ADAL" clId="{C77E5481-CF84-4984-8F99-74E5FA6E0393}" dt="2025-01-15T15:06:11.381" v="48" actId="47"/>
        <pc:sldMkLst>
          <pc:docMk/>
          <pc:sldMk cId="2556098636" sldId="263"/>
        </pc:sldMkLst>
      </pc:sldChg>
      <pc:sldChg chg="ord">
        <pc:chgData name="Ditte Filskov Theilgaard" userId="150196ba-3d64-4ece-aa51-395739ba31e6" providerId="ADAL" clId="{C77E5481-CF84-4984-8F99-74E5FA6E0393}" dt="2025-01-15T15:05:16.864" v="46"/>
        <pc:sldMkLst>
          <pc:docMk/>
          <pc:sldMk cId="1959277467" sldId="273"/>
        </pc:sldMkLst>
      </pc:sldChg>
      <pc:sldChg chg="modSp new del mod">
        <pc:chgData name="Ditte Filskov Theilgaard" userId="150196ba-3d64-4ece-aa51-395739ba31e6" providerId="ADAL" clId="{C77E5481-CF84-4984-8F99-74E5FA6E0393}" dt="2025-01-15T15:05:51.191" v="47" actId="47"/>
        <pc:sldMkLst>
          <pc:docMk/>
          <pc:sldMk cId="3754970303" sldId="275"/>
        </pc:sldMkLst>
        <pc:spChg chg="mod">
          <ac:chgData name="Ditte Filskov Theilgaard" userId="150196ba-3d64-4ece-aa51-395739ba31e6" providerId="ADAL" clId="{C77E5481-CF84-4984-8F99-74E5FA6E0393}" dt="2025-01-15T10:19:34.493" v="42" actId="20577"/>
          <ac:spMkLst>
            <pc:docMk/>
            <pc:sldMk cId="3754970303" sldId="275"/>
            <ac:spMk id="2" creationId="{FE254971-D3B7-5375-878D-75B46D3CABED}"/>
          </ac:spMkLst>
        </pc:spChg>
      </pc:sldChg>
      <pc:sldChg chg="addSp delSp modSp new mod">
        <pc:chgData name="Ditte Filskov Theilgaard" userId="150196ba-3d64-4ece-aa51-395739ba31e6" providerId="ADAL" clId="{C77E5481-CF84-4984-8F99-74E5FA6E0393}" dt="2025-01-15T10:17:02.331" v="4" actId="1076"/>
        <pc:sldMkLst>
          <pc:docMk/>
          <pc:sldMk cId="1661358152" sldId="276"/>
        </pc:sldMkLst>
        <pc:spChg chg="del">
          <ac:chgData name="Ditte Filskov Theilgaard" userId="150196ba-3d64-4ece-aa51-395739ba31e6" providerId="ADAL" clId="{C77E5481-CF84-4984-8F99-74E5FA6E0393}" dt="2025-01-15T10:16:55.804" v="2" actId="478"/>
          <ac:spMkLst>
            <pc:docMk/>
            <pc:sldMk cId="1661358152" sldId="276"/>
            <ac:spMk id="2" creationId="{181E9956-8A65-07A3-7AFE-2A1C15F5306A}"/>
          </ac:spMkLst>
        </pc:spChg>
        <pc:picChg chg="add mod">
          <ac:chgData name="Ditte Filskov Theilgaard" userId="150196ba-3d64-4ece-aa51-395739ba31e6" providerId="ADAL" clId="{C77E5481-CF84-4984-8F99-74E5FA6E0393}" dt="2025-01-15T10:17:02.331" v="4" actId="1076"/>
          <ac:picMkLst>
            <pc:docMk/>
            <pc:sldMk cId="1661358152" sldId="276"/>
            <ac:picMk id="4" creationId="{8BA89C7F-92E4-524C-C882-40742B71F0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22F0-3133-42E6-AB2E-A4AEB92A13ED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A4A-ABB6-4209-9C65-1DEB868A970B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F601-3DBF-43ED-AC69-1CEFD3A23D6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A0A-CA33-4D68-8E4C-915F8E6B738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4A40-7497-4C68-9962-6CA588B960DE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842D-4063-461B-9CFD-4703F0BC88F0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D684-3835-4EA9-AD14-59A0169C374E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0AC29-D63B-4A82-86B3-B6213F362A8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Diskrete</a:t>
            </a:r>
            <a:r>
              <a:rPr lang="en-US" dirty="0">
                <a:solidFill>
                  <a:schemeClr val="bg1"/>
                </a:solidFill>
              </a:rPr>
              <a:t> Fourier Transformation (DFT), definition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anvendelse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E109C-8B74-3E34-80A6-CF7C1085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0CFBB-02E8-6B04-8EED-966AB8FC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118600"/>
            <a:ext cx="12184175" cy="66207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FBAC0-15BA-118E-932D-AA6A6961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A5423-3136-346D-CCF6-30775F36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03" y="0"/>
            <a:ext cx="7306794" cy="2189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3CD91-59F4-9702-5CB2-3CC99EB7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05" y="2108200"/>
            <a:ext cx="10092390" cy="4749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1E385-4A8A-4B14-B3B3-5DEA7091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BE2CB-50B9-527D-97BB-72436E14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77" y="1663582"/>
            <a:ext cx="3803845" cy="4572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4EBDC-E3C3-35E6-297C-96F8A311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80" y="1663581"/>
            <a:ext cx="3988005" cy="457223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0EA4D73-03A4-6C24-DE53-95B9727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påvirkning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DFT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9CACB-9ABA-E421-9EF3-CD81C43D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A916F-AFFD-864C-A583-30E8E090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42" y="285192"/>
            <a:ext cx="5800277" cy="6287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D97ADB-0D5C-30FF-65AA-4CA56127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shift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6C7772-5320-654F-38F7-DB29CAFE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7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824D-2D72-425A-4A40-042DB01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Anvendelse af DFT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EA6B5-4A8E-838F-80F3-772B05AD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657"/>
            <a:ext cx="12192000" cy="47513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ED32D-7470-49CD-0423-93745F59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 </a:t>
            </a:r>
            <a:r>
              <a:rPr lang="en-US" dirty="0" err="1"/>
              <a:t>serie</a:t>
            </a:r>
            <a:endParaRPr lang="en-US" dirty="0"/>
          </a:p>
          <a:p>
            <a:r>
              <a:rPr lang="en-US" dirty="0" err="1"/>
              <a:t>Udledning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DFT</a:t>
            </a:r>
          </a:p>
          <a:p>
            <a:endParaRPr lang="en-US" dirty="0"/>
          </a:p>
          <a:p>
            <a:r>
              <a:rPr lang="en-US" dirty="0" err="1"/>
              <a:t>Dybte</a:t>
            </a:r>
            <a:r>
              <a:rPr lang="en-US" dirty="0"/>
              <a:t> </a:t>
            </a:r>
            <a:r>
              <a:rPr lang="en-US" dirty="0" err="1"/>
              <a:t>gående</a:t>
            </a:r>
            <a:r>
              <a:rPr lang="en-US" dirty="0"/>
              <a:t> </a:t>
            </a:r>
            <a:r>
              <a:rPr lang="en-US" dirty="0" err="1"/>
              <a:t>anvendlse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DFT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588F9E0-A528-FAFB-9985-DBC48650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76"/>
            <a:ext cx="12192000" cy="2354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38E7-03EF-6D62-6435-3AFDAEDE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CFA48-6344-B0F8-57BD-0A821734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00" t="13752" r="5499" b="17640"/>
          <a:stretch/>
        </p:blipFill>
        <p:spPr>
          <a:xfrm>
            <a:off x="1733550" y="1857373"/>
            <a:ext cx="7893050" cy="46355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01D4C0-ACA9-1F4A-1970-322841DC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Tid</a:t>
            </a:r>
            <a:r>
              <a:rPr lang="en-US" dirty="0"/>
              <a:t> vs </a:t>
            </a:r>
            <a:r>
              <a:rPr lang="en-US" dirty="0" err="1"/>
              <a:t>Frekvens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C2F13-9526-C622-49D3-6D5F365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89C7F-92E4-524C-C882-40742B71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24"/>
            <a:ext cx="12192000" cy="51074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F64AF-22C6-2CCC-ACA5-927E9B02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CB7B-B5C0-4BBC-4606-E9D98E78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3A952-5151-6A40-EBB6-653EDEE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421249" cy="4991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34DCE-0068-2B5F-FEDE-E15470C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AEF9-279F-9EE9-562C-E0806FB2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0" y="0"/>
            <a:ext cx="1169134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B2339-2EBB-CC6A-BE3D-80A130E5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4CA2E-9ECA-CEB6-871C-716A0FD3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01" y="1084252"/>
            <a:ext cx="7624998" cy="468949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B1676-7AF2-8DF4-F641-D1556FC6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23A5F-9087-4A19-F32B-6E00765F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8" y="0"/>
            <a:ext cx="1080914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08C31-F81D-9E22-A4A8-556D86EE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BE7CC-C8C8-542A-2388-DA010DF4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3" y="0"/>
            <a:ext cx="1182571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4A402-0A14-50D1-F47F-70891C87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52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Theme</vt:lpstr>
      <vt:lpstr>DSP Q7</vt:lpstr>
      <vt:lpstr>Outline</vt:lpstr>
      <vt:lpstr>Tid vs Frekvens</vt:lpstr>
      <vt:lpstr>PowerPoint Presentation</vt:lpstr>
      <vt:lpstr>Fourier Serie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Periode påvirkning af DFT</vt:lpstr>
      <vt:lpstr>Circular shift</vt:lpstr>
      <vt:lpstr>Anvendelse af DFT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6</cp:revision>
  <dcterms:created xsi:type="dcterms:W3CDTF">2024-12-27T07:13:55Z</dcterms:created>
  <dcterms:modified xsi:type="dcterms:W3CDTF">2025-01-15T15:26:49Z</dcterms:modified>
</cp:coreProperties>
</file>