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5" r:id="rId9"/>
    <p:sldId id="267" r:id="rId10"/>
    <p:sldId id="268" r:id="rId11"/>
    <p:sldId id="270" r:id="rId12"/>
    <p:sldId id="271" r:id="rId13"/>
    <p:sldId id="263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C053B-C1C7-4032-B9C0-9E1B976198ED}" v="28" dt="2024-12-30T09:19:50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367C053B-C1C7-4032-B9C0-9E1B976198ED}"/>
    <pc:docChg chg="undo custSel addSld delSld modSld sldOrd">
      <pc:chgData name="Ditte Filskov Theilgaard" userId="150196ba-3d64-4ece-aa51-395739ba31e6" providerId="ADAL" clId="{367C053B-C1C7-4032-B9C0-9E1B976198ED}" dt="2024-12-30T09:21:41.512" v="590"/>
      <pc:docMkLst>
        <pc:docMk/>
      </pc:docMkLst>
      <pc:sldChg chg="modSp mod">
        <pc:chgData name="Ditte Filskov Theilgaard" userId="150196ba-3d64-4ece-aa51-395739ba31e6" providerId="ADAL" clId="{367C053B-C1C7-4032-B9C0-9E1B976198ED}" dt="2024-12-27T09:31:43.163" v="24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367C053B-C1C7-4032-B9C0-9E1B976198ED}" dt="2024-12-27T09:31:09.161" v="1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367C053B-C1C7-4032-B9C0-9E1B976198ED}" dt="2024-12-27T09:31:43.163" v="24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new mod">
        <pc:chgData name="Ditte Filskov Theilgaard" userId="150196ba-3d64-4ece-aa51-395739ba31e6" providerId="ADAL" clId="{367C053B-C1C7-4032-B9C0-9E1B976198ED}" dt="2024-12-27T09:36:31.277" v="320" actId="20577"/>
        <pc:sldMkLst>
          <pc:docMk/>
          <pc:sldMk cId="1609869835" sldId="257"/>
        </pc:sldMkLst>
        <pc:spChg chg="mod">
          <ac:chgData name="Ditte Filskov Theilgaard" userId="150196ba-3d64-4ece-aa51-395739ba31e6" providerId="ADAL" clId="{367C053B-C1C7-4032-B9C0-9E1B976198ED}" dt="2024-12-27T09:32:21.280" v="34" actId="20577"/>
          <ac:spMkLst>
            <pc:docMk/>
            <pc:sldMk cId="1609869835" sldId="257"/>
            <ac:spMk id="2" creationId="{3851C1DD-3B55-0A42-047A-D191B48D5625}"/>
          </ac:spMkLst>
        </pc:spChg>
        <pc:spChg chg="mod">
          <ac:chgData name="Ditte Filskov Theilgaard" userId="150196ba-3d64-4ece-aa51-395739ba31e6" providerId="ADAL" clId="{367C053B-C1C7-4032-B9C0-9E1B976198ED}" dt="2024-12-27T09:36:31.277" v="320" actId="20577"/>
          <ac:spMkLst>
            <pc:docMk/>
            <pc:sldMk cId="1609869835" sldId="257"/>
            <ac:spMk id="3" creationId="{7A1AA8C2-678C-0777-1444-8C14E4147EC5}"/>
          </ac:spMkLst>
        </pc:spChg>
      </pc:sldChg>
      <pc:sldChg chg="del">
        <pc:chgData name="Ditte Filskov Theilgaard" userId="150196ba-3d64-4ece-aa51-395739ba31e6" providerId="ADAL" clId="{367C053B-C1C7-4032-B9C0-9E1B976198ED}" dt="2024-12-27T09:31:03.269" v="0" actId="47"/>
        <pc:sldMkLst>
          <pc:docMk/>
          <pc:sldMk cId="4277779196" sldId="257"/>
        </pc:sldMkLst>
      </pc:sldChg>
      <pc:sldChg chg="addSp delSp new mod">
        <pc:chgData name="Ditte Filskov Theilgaard" userId="150196ba-3d64-4ece-aa51-395739ba31e6" providerId="ADAL" clId="{367C053B-C1C7-4032-B9C0-9E1B976198ED}" dt="2024-12-27T09:36:36.486" v="323" actId="22"/>
        <pc:sldMkLst>
          <pc:docMk/>
          <pc:sldMk cId="3280134072" sldId="258"/>
        </pc:sldMkLst>
        <pc:picChg chg="add">
          <ac:chgData name="Ditte Filskov Theilgaard" userId="150196ba-3d64-4ece-aa51-395739ba31e6" providerId="ADAL" clId="{367C053B-C1C7-4032-B9C0-9E1B976198ED}" dt="2024-12-27T09:36:36.486" v="323" actId="22"/>
          <ac:picMkLst>
            <pc:docMk/>
            <pc:sldMk cId="3280134072" sldId="258"/>
            <ac:picMk id="5" creationId="{4C65643C-9F6A-D7E7-0003-05C4F79B83FE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3.615" v="2" actId="47"/>
        <pc:sldMkLst>
          <pc:docMk/>
          <pc:sldMk cId="3603340539" sldId="258"/>
        </pc:sldMkLst>
      </pc:sldChg>
      <pc:sldChg chg="del">
        <pc:chgData name="Ditte Filskov Theilgaard" userId="150196ba-3d64-4ece-aa51-395739ba31e6" providerId="ADAL" clId="{367C053B-C1C7-4032-B9C0-9E1B976198ED}" dt="2024-12-27T09:31:03.772" v="3" actId="47"/>
        <pc:sldMkLst>
          <pc:docMk/>
          <pc:sldMk cId="1710886481" sldId="259"/>
        </pc:sldMkLst>
      </pc:sldChg>
      <pc:sldChg chg="addSp delSp modSp new del mod">
        <pc:chgData name="Ditte Filskov Theilgaard" userId="150196ba-3d64-4ece-aa51-395739ba31e6" providerId="ADAL" clId="{367C053B-C1C7-4032-B9C0-9E1B976198ED}" dt="2024-12-30T08:08:53.414" v="470" actId="2696"/>
        <pc:sldMkLst>
          <pc:docMk/>
          <pc:sldMk cId="2057153044" sldId="259"/>
        </pc:sldMkLst>
      </pc:sldChg>
      <pc:sldChg chg="addSp delSp modSp new mod">
        <pc:chgData name="Ditte Filskov Theilgaard" userId="150196ba-3d64-4ece-aa51-395739ba31e6" providerId="ADAL" clId="{367C053B-C1C7-4032-B9C0-9E1B976198ED}" dt="2024-12-30T08:09:57.382" v="483" actId="1076"/>
        <pc:sldMkLst>
          <pc:docMk/>
          <pc:sldMk cId="855807981" sldId="260"/>
        </pc:sldMkLst>
        <pc:picChg chg="add mod">
          <ac:chgData name="Ditte Filskov Theilgaard" userId="150196ba-3d64-4ece-aa51-395739ba31e6" providerId="ADAL" clId="{367C053B-C1C7-4032-B9C0-9E1B976198ED}" dt="2024-12-30T08:08:57.914" v="471" actId="1076"/>
          <ac:picMkLst>
            <pc:docMk/>
            <pc:sldMk cId="855807981" sldId="260"/>
            <ac:picMk id="3" creationId="{DEA5A1AE-10E3-605A-A2CC-F3A6889492B5}"/>
          </ac:picMkLst>
        </pc:picChg>
        <pc:picChg chg="add del mod">
          <ac:chgData name="Ditte Filskov Theilgaard" userId="150196ba-3d64-4ece-aa51-395739ba31e6" providerId="ADAL" clId="{367C053B-C1C7-4032-B9C0-9E1B976198ED}" dt="2024-12-30T08:09:18.800" v="479" actId="22"/>
          <ac:picMkLst>
            <pc:docMk/>
            <pc:sldMk cId="855807981" sldId="260"/>
            <ac:picMk id="4" creationId="{BA200141-01B5-D81D-BF5D-F8B3AA3950F3}"/>
          </ac:picMkLst>
        </pc:picChg>
        <pc:picChg chg="add mod">
          <ac:chgData name="Ditte Filskov Theilgaard" userId="150196ba-3d64-4ece-aa51-395739ba31e6" providerId="ADAL" clId="{367C053B-C1C7-4032-B9C0-9E1B976198ED}" dt="2024-12-30T08:09:57.382" v="483" actId="1076"/>
          <ac:picMkLst>
            <pc:docMk/>
            <pc:sldMk cId="855807981" sldId="260"/>
            <ac:picMk id="6" creationId="{F8D64876-F99E-DA19-A12E-BEC63F75E0F1}"/>
          </ac:picMkLst>
        </pc:picChg>
      </pc:sldChg>
      <pc:sldChg chg="addSp new mod">
        <pc:chgData name="Ditte Filskov Theilgaard" userId="150196ba-3d64-4ece-aa51-395739ba31e6" providerId="ADAL" clId="{367C053B-C1C7-4032-B9C0-9E1B976198ED}" dt="2024-12-27T09:38:34.772" v="337" actId="22"/>
        <pc:sldMkLst>
          <pc:docMk/>
          <pc:sldMk cId="1054073604" sldId="261"/>
        </pc:sldMkLst>
        <pc:picChg chg="add">
          <ac:chgData name="Ditte Filskov Theilgaard" userId="150196ba-3d64-4ece-aa51-395739ba31e6" providerId="ADAL" clId="{367C053B-C1C7-4032-B9C0-9E1B976198ED}" dt="2024-12-27T09:38:34.772" v="337" actId="22"/>
          <ac:picMkLst>
            <pc:docMk/>
            <pc:sldMk cId="1054073604" sldId="261"/>
            <ac:picMk id="3" creationId="{FC99EA1F-1AFA-4213-8D50-A974EA7912A3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3.929" v="4" actId="47"/>
        <pc:sldMkLst>
          <pc:docMk/>
          <pc:sldMk cId="1116529497" sldId="261"/>
        </pc:sldMkLst>
      </pc:sldChg>
      <pc:sldChg chg="addSp delSp modSp new mod">
        <pc:chgData name="Ditte Filskov Theilgaard" userId="150196ba-3d64-4ece-aa51-395739ba31e6" providerId="ADAL" clId="{367C053B-C1C7-4032-B9C0-9E1B976198ED}" dt="2024-12-30T08:33:10.953" v="487" actId="22"/>
        <pc:sldMkLst>
          <pc:docMk/>
          <pc:sldMk cId="1273999405" sldId="262"/>
        </pc:sldMkLst>
        <pc:picChg chg="add del mod">
          <ac:chgData name="Ditte Filskov Theilgaard" userId="150196ba-3d64-4ece-aa51-395739ba31e6" providerId="ADAL" clId="{367C053B-C1C7-4032-B9C0-9E1B976198ED}" dt="2024-12-30T08:33:10.288" v="486" actId="478"/>
          <ac:picMkLst>
            <pc:docMk/>
            <pc:sldMk cId="1273999405" sldId="262"/>
            <ac:picMk id="3" creationId="{A2B8B1BF-4236-209A-F545-3A8470921BB7}"/>
          </ac:picMkLst>
        </pc:picChg>
        <pc:picChg chg="add del mod">
          <ac:chgData name="Ditte Filskov Theilgaard" userId="150196ba-3d64-4ece-aa51-395739ba31e6" providerId="ADAL" clId="{367C053B-C1C7-4032-B9C0-9E1B976198ED}" dt="2024-12-30T08:01:15.641" v="463" actId="478"/>
          <ac:picMkLst>
            <pc:docMk/>
            <pc:sldMk cId="1273999405" sldId="262"/>
            <ac:picMk id="5" creationId="{3F0EE04E-749C-FBB4-1E43-057F5CD90DEE}"/>
          </ac:picMkLst>
        </pc:picChg>
        <pc:picChg chg="add">
          <ac:chgData name="Ditte Filskov Theilgaard" userId="150196ba-3d64-4ece-aa51-395739ba31e6" providerId="ADAL" clId="{367C053B-C1C7-4032-B9C0-9E1B976198ED}" dt="2024-12-30T08:33:10.953" v="487" actId="22"/>
          <ac:picMkLst>
            <pc:docMk/>
            <pc:sldMk cId="1273999405" sldId="262"/>
            <ac:picMk id="6" creationId="{52B52F01-371C-2D86-97D7-5B358B4074AB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4.087" v="5" actId="47"/>
        <pc:sldMkLst>
          <pc:docMk/>
          <pc:sldMk cId="3090321837" sldId="262"/>
        </pc:sldMkLst>
      </pc:sldChg>
      <pc:sldChg chg="del">
        <pc:chgData name="Ditte Filskov Theilgaard" userId="150196ba-3d64-4ece-aa51-395739ba31e6" providerId="ADAL" clId="{367C053B-C1C7-4032-B9C0-9E1B976198ED}" dt="2024-12-27T09:31:04.243" v="6" actId="47"/>
        <pc:sldMkLst>
          <pc:docMk/>
          <pc:sldMk cId="2145908599" sldId="263"/>
        </pc:sldMkLst>
      </pc:sldChg>
      <pc:sldChg chg="addSp delSp modSp add mod">
        <pc:chgData name="Ditte Filskov Theilgaard" userId="150196ba-3d64-4ece-aa51-395739ba31e6" providerId="ADAL" clId="{367C053B-C1C7-4032-B9C0-9E1B976198ED}" dt="2024-12-30T08:33:26.926" v="489" actId="22"/>
        <pc:sldMkLst>
          <pc:docMk/>
          <pc:sldMk cId="2568740612" sldId="263"/>
        </pc:sldMkLst>
        <pc:picChg chg="add del">
          <ac:chgData name="Ditte Filskov Theilgaard" userId="150196ba-3d64-4ece-aa51-395739ba31e6" providerId="ADAL" clId="{367C053B-C1C7-4032-B9C0-9E1B976198ED}" dt="2024-12-30T08:33:26.550" v="488" actId="478"/>
          <ac:picMkLst>
            <pc:docMk/>
            <pc:sldMk cId="2568740612" sldId="263"/>
            <ac:picMk id="3" creationId="{6A1D9E88-FFB9-DA28-EF8B-E6D4682B0D36}"/>
          </ac:picMkLst>
        </pc:picChg>
        <pc:picChg chg="del">
          <ac:chgData name="Ditte Filskov Theilgaard" userId="150196ba-3d64-4ece-aa51-395739ba31e6" providerId="ADAL" clId="{367C053B-C1C7-4032-B9C0-9E1B976198ED}" dt="2024-12-30T08:01:28.731" v="468" actId="478"/>
          <ac:picMkLst>
            <pc:docMk/>
            <pc:sldMk cId="2568740612" sldId="263"/>
            <ac:picMk id="5" creationId="{9727F035-C213-A13A-A54A-8112ED394185}"/>
          </ac:picMkLst>
        </pc:picChg>
        <pc:picChg chg="add">
          <ac:chgData name="Ditte Filskov Theilgaard" userId="150196ba-3d64-4ece-aa51-395739ba31e6" providerId="ADAL" clId="{367C053B-C1C7-4032-B9C0-9E1B976198ED}" dt="2024-12-30T08:33:26.926" v="489" actId="22"/>
          <ac:picMkLst>
            <pc:docMk/>
            <pc:sldMk cId="2568740612" sldId="263"/>
            <ac:picMk id="6" creationId="{A51CF14F-253F-FF9E-0F72-2B3B56D4F511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5.499" v="8" actId="47"/>
        <pc:sldMkLst>
          <pc:docMk/>
          <pc:sldMk cId="100595967" sldId="264"/>
        </pc:sldMkLst>
      </pc:sldChg>
      <pc:sldChg chg="addSp delSp modSp new mod">
        <pc:chgData name="Ditte Filskov Theilgaard" userId="150196ba-3d64-4ece-aa51-395739ba31e6" providerId="ADAL" clId="{367C053B-C1C7-4032-B9C0-9E1B976198ED}" dt="2024-12-30T07:41:08.843" v="364" actId="14100"/>
        <pc:sldMkLst>
          <pc:docMk/>
          <pc:sldMk cId="851425376" sldId="264"/>
        </pc:sldMkLst>
        <pc:spChg chg="del">
          <ac:chgData name="Ditte Filskov Theilgaard" userId="150196ba-3d64-4ece-aa51-395739ba31e6" providerId="ADAL" clId="{367C053B-C1C7-4032-B9C0-9E1B976198ED}" dt="2024-12-30T07:41:01.190" v="362" actId="478"/>
          <ac:spMkLst>
            <pc:docMk/>
            <pc:sldMk cId="851425376" sldId="264"/>
            <ac:spMk id="2" creationId="{1C624721-5A60-7B3E-6C06-253B3446BF0F}"/>
          </ac:spMkLst>
        </pc:spChg>
        <pc:spChg chg="del">
          <ac:chgData name="Ditte Filskov Theilgaard" userId="150196ba-3d64-4ece-aa51-395739ba31e6" providerId="ADAL" clId="{367C053B-C1C7-4032-B9C0-9E1B976198ED}" dt="2024-12-30T07:40:59.462" v="361" actId="478"/>
          <ac:spMkLst>
            <pc:docMk/>
            <pc:sldMk cId="851425376" sldId="264"/>
            <ac:spMk id="3" creationId="{9307835A-D0F8-B09B-0147-3D4D1BDA8611}"/>
          </ac:spMkLst>
        </pc:spChg>
        <pc:picChg chg="add mod">
          <ac:chgData name="Ditte Filskov Theilgaard" userId="150196ba-3d64-4ece-aa51-395739ba31e6" providerId="ADAL" clId="{367C053B-C1C7-4032-B9C0-9E1B976198ED}" dt="2024-12-30T07:41:08.843" v="364" actId="14100"/>
          <ac:picMkLst>
            <pc:docMk/>
            <pc:sldMk cId="851425376" sldId="264"/>
            <ac:picMk id="5" creationId="{4AE8269A-B5AE-BA38-34E1-F5194621649D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5.327" v="7" actId="47"/>
        <pc:sldMkLst>
          <pc:docMk/>
          <pc:sldMk cId="2521352440" sldId="265"/>
        </pc:sldMkLst>
      </pc:sldChg>
      <pc:sldChg chg="addSp modSp new mod">
        <pc:chgData name="Ditte Filskov Theilgaard" userId="150196ba-3d64-4ece-aa51-395739ba31e6" providerId="ADAL" clId="{367C053B-C1C7-4032-B9C0-9E1B976198ED}" dt="2024-12-30T07:48:15.236" v="388" actId="1076"/>
        <pc:sldMkLst>
          <pc:docMk/>
          <pc:sldMk cId="2553938521" sldId="265"/>
        </pc:sldMkLst>
        <pc:picChg chg="add mod">
          <ac:chgData name="Ditte Filskov Theilgaard" userId="150196ba-3d64-4ece-aa51-395739ba31e6" providerId="ADAL" clId="{367C053B-C1C7-4032-B9C0-9E1B976198ED}" dt="2024-12-30T07:48:15.236" v="388" actId="1076"/>
          <ac:picMkLst>
            <pc:docMk/>
            <pc:sldMk cId="2553938521" sldId="265"/>
            <ac:picMk id="3" creationId="{147675C8-B81F-52BF-5434-11B896E7558A}"/>
          </ac:picMkLst>
        </pc:picChg>
        <pc:picChg chg="add mod">
          <ac:chgData name="Ditte Filskov Theilgaard" userId="150196ba-3d64-4ece-aa51-395739ba31e6" providerId="ADAL" clId="{367C053B-C1C7-4032-B9C0-9E1B976198ED}" dt="2024-12-30T07:48:11.868" v="387" actId="1076"/>
          <ac:picMkLst>
            <pc:docMk/>
            <pc:sldMk cId="2553938521" sldId="265"/>
            <ac:picMk id="4" creationId="{19845643-22CF-71B7-8CB9-492703004E99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6.254" v="9" actId="47"/>
        <pc:sldMkLst>
          <pc:docMk/>
          <pc:sldMk cId="3371933453" sldId="266"/>
        </pc:sldMkLst>
      </pc:sldChg>
      <pc:sldChg chg="addSp delSp new del mod">
        <pc:chgData name="Ditte Filskov Theilgaard" userId="150196ba-3d64-4ece-aa51-395739ba31e6" providerId="ADAL" clId="{367C053B-C1C7-4032-B9C0-9E1B976198ED}" dt="2024-12-30T07:48:16.758" v="389" actId="47"/>
        <pc:sldMkLst>
          <pc:docMk/>
          <pc:sldMk cId="3504282247" sldId="266"/>
        </pc:sldMkLst>
        <pc:picChg chg="add del">
          <ac:chgData name="Ditte Filskov Theilgaard" userId="150196ba-3d64-4ece-aa51-395739ba31e6" providerId="ADAL" clId="{367C053B-C1C7-4032-B9C0-9E1B976198ED}" dt="2024-12-30T07:47:54.351" v="382" actId="21"/>
          <ac:picMkLst>
            <pc:docMk/>
            <pc:sldMk cId="3504282247" sldId="266"/>
            <ac:picMk id="3" creationId="{19845643-22CF-71B7-8CB9-492703004E99}"/>
          </ac:picMkLst>
        </pc:picChg>
      </pc:sldChg>
      <pc:sldChg chg="addSp modSp new mod">
        <pc:chgData name="Ditte Filskov Theilgaard" userId="150196ba-3d64-4ece-aa51-395739ba31e6" providerId="ADAL" clId="{367C053B-C1C7-4032-B9C0-9E1B976198ED}" dt="2024-12-30T07:49:49.309" v="416" actId="14100"/>
        <pc:sldMkLst>
          <pc:docMk/>
          <pc:sldMk cId="4027409855" sldId="267"/>
        </pc:sldMkLst>
        <pc:picChg chg="add mod">
          <ac:chgData name="Ditte Filskov Theilgaard" userId="150196ba-3d64-4ece-aa51-395739ba31e6" providerId="ADAL" clId="{367C053B-C1C7-4032-B9C0-9E1B976198ED}" dt="2024-12-30T07:49:41.475" v="411" actId="14100"/>
          <ac:picMkLst>
            <pc:docMk/>
            <pc:sldMk cId="4027409855" sldId="267"/>
            <ac:picMk id="3" creationId="{90C7DCB1-3710-0E82-1312-F5A8AFC9D6CC}"/>
          </ac:picMkLst>
        </pc:picChg>
        <pc:picChg chg="add mod">
          <ac:chgData name="Ditte Filskov Theilgaard" userId="150196ba-3d64-4ece-aa51-395739ba31e6" providerId="ADAL" clId="{367C053B-C1C7-4032-B9C0-9E1B976198ED}" dt="2024-12-30T07:49:49.309" v="416" actId="14100"/>
          <ac:picMkLst>
            <pc:docMk/>
            <pc:sldMk cId="4027409855" sldId="267"/>
            <ac:picMk id="5" creationId="{C63D06A1-86AA-2769-DD67-E2037FD789F2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3.457" v="1" actId="47"/>
        <pc:sldMkLst>
          <pc:docMk/>
          <pc:sldMk cId="4124948129" sldId="267"/>
        </pc:sldMkLst>
      </pc:sldChg>
      <pc:sldChg chg="addSp modSp new mod">
        <pc:chgData name="Ditte Filskov Theilgaard" userId="150196ba-3d64-4ece-aa51-395739ba31e6" providerId="ADAL" clId="{367C053B-C1C7-4032-B9C0-9E1B976198ED}" dt="2024-12-30T07:50:23.537" v="425" actId="14100"/>
        <pc:sldMkLst>
          <pc:docMk/>
          <pc:sldMk cId="1451424252" sldId="268"/>
        </pc:sldMkLst>
        <pc:picChg chg="add mod">
          <ac:chgData name="Ditte Filskov Theilgaard" userId="150196ba-3d64-4ece-aa51-395739ba31e6" providerId="ADAL" clId="{367C053B-C1C7-4032-B9C0-9E1B976198ED}" dt="2024-12-30T07:50:05.100" v="420" actId="14100"/>
          <ac:picMkLst>
            <pc:docMk/>
            <pc:sldMk cId="1451424252" sldId="268"/>
            <ac:picMk id="3" creationId="{DF3EF757-DFD9-C26B-D3E7-BB3951D5399A}"/>
          </ac:picMkLst>
        </pc:picChg>
        <pc:picChg chg="add mod">
          <ac:chgData name="Ditte Filskov Theilgaard" userId="150196ba-3d64-4ece-aa51-395739ba31e6" providerId="ADAL" clId="{367C053B-C1C7-4032-B9C0-9E1B976198ED}" dt="2024-12-30T07:50:23.537" v="425" actId="14100"/>
          <ac:picMkLst>
            <pc:docMk/>
            <pc:sldMk cId="1451424252" sldId="268"/>
            <ac:picMk id="5" creationId="{4788E38E-0E22-42FE-37B3-CE3D538FF41D}"/>
          </ac:picMkLst>
        </pc:picChg>
      </pc:sldChg>
      <pc:sldChg chg="addSp delSp new del mod">
        <pc:chgData name="Ditte Filskov Theilgaard" userId="150196ba-3d64-4ece-aa51-395739ba31e6" providerId="ADAL" clId="{367C053B-C1C7-4032-B9C0-9E1B976198ED}" dt="2024-12-30T07:50:25.328" v="426" actId="47"/>
        <pc:sldMkLst>
          <pc:docMk/>
          <pc:sldMk cId="3181592976" sldId="269"/>
        </pc:sldMkLst>
        <pc:picChg chg="add del">
          <ac:chgData name="Ditte Filskov Theilgaard" userId="150196ba-3d64-4ece-aa51-395739ba31e6" providerId="ADAL" clId="{367C053B-C1C7-4032-B9C0-9E1B976198ED}" dt="2024-12-30T07:44:04.566" v="376" actId="22"/>
          <ac:picMkLst>
            <pc:docMk/>
            <pc:sldMk cId="3181592976" sldId="269"/>
            <ac:picMk id="3" creationId="{FC8A4011-EEE8-3BC0-9667-228E90018E18}"/>
          </ac:picMkLst>
        </pc:picChg>
        <pc:picChg chg="add del">
          <ac:chgData name="Ditte Filskov Theilgaard" userId="150196ba-3d64-4ece-aa51-395739ba31e6" providerId="ADAL" clId="{367C053B-C1C7-4032-B9C0-9E1B976198ED}" dt="2024-12-30T07:50:07.655" v="421" actId="21"/>
          <ac:picMkLst>
            <pc:docMk/>
            <pc:sldMk cId="3181592976" sldId="269"/>
            <ac:picMk id="5" creationId="{4788E38E-0E22-42FE-37B3-CE3D538FF41D}"/>
          </ac:picMkLst>
        </pc:picChg>
      </pc:sldChg>
      <pc:sldChg chg="addSp modSp new mod">
        <pc:chgData name="Ditte Filskov Theilgaard" userId="150196ba-3d64-4ece-aa51-395739ba31e6" providerId="ADAL" clId="{367C053B-C1C7-4032-B9C0-9E1B976198ED}" dt="2024-12-30T08:21:29.237" v="485" actId="1076"/>
        <pc:sldMkLst>
          <pc:docMk/>
          <pc:sldMk cId="2785538619" sldId="270"/>
        </pc:sldMkLst>
        <pc:picChg chg="add mod">
          <ac:chgData name="Ditte Filskov Theilgaard" userId="150196ba-3d64-4ece-aa51-395739ba31e6" providerId="ADAL" clId="{367C053B-C1C7-4032-B9C0-9E1B976198ED}" dt="2024-12-30T07:50:43.978" v="433" actId="1076"/>
          <ac:picMkLst>
            <pc:docMk/>
            <pc:sldMk cId="2785538619" sldId="270"/>
            <ac:picMk id="3" creationId="{528EDE95-917A-E6B3-64E5-020BFDC989FA}"/>
          </ac:picMkLst>
        </pc:picChg>
        <pc:picChg chg="add mod modCrop">
          <ac:chgData name="Ditte Filskov Theilgaard" userId="150196ba-3d64-4ece-aa51-395739ba31e6" providerId="ADAL" clId="{367C053B-C1C7-4032-B9C0-9E1B976198ED}" dt="2024-12-30T08:21:29.237" v="485" actId="1076"/>
          <ac:picMkLst>
            <pc:docMk/>
            <pc:sldMk cId="2785538619" sldId="270"/>
            <ac:picMk id="5" creationId="{01E2059B-6BFA-AF95-A476-BD0B9EA9C04C}"/>
          </ac:picMkLst>
        </pc:picChg>
      </pc:sldChg>
      <pc:sldChg chg="addSp modSp new mod">
        <pc:chgData name="Ditte Filskov Theilgaard" userId="150196ba-3d64-4ece-aa51-395739ba31e6" providerId="ADAL" clId="{367C053B-C1C7-4032-B9C0-9E1B976198ED}" dt="2024-12-30T07:52:54.784" v="462" actId="1076"/>
        <pc:sldMkLst>
          <pc:docMk/>
          <pc:sldMk cId="4136165407" sldId="271"/>
        </pc:sldMkLst>
        <pc:picChg chg="add mod">
          <ac:chgData name="Ditte Filskov Theilgaard" userId="150196ba-3d64-4ece-aa51-395739ba31e6" providerId="ADAL" clId="{367C053B-C1C7-4032-B9C0-9E1B976198ED}" dt="2024-12-30T07:52:41.192" v="458" actId="1076"/>
          <ac:picMkLst>
            <pc:docMk/>
            <pc:sldMk cId="4136165407" sldId="271"/>
            <ac:picMk id="3" creationId="{04BC45A5-ED69-FBF4-2A0D-6B26721B756C}"/>
          </ac:picMkLst>
        </pc:picChg>
        <pc:picChg chg="add mod modCrop">
          <ac:chgData name="Ditte Filskov Theilgaard" userId="150196ba-3d64-4ece-aa51-395739ba31e6" providerId="ADAL" clId="{367C053B-C1C7-4032-B9C0-9E1B976198ED}" dt="2024-12-30T07:52:54.784" v="462" actId="1076"/>
          <ac:picMkLst>
            <pc:docMk/>
            <pc:sldMk cId="4136165407" sldId="271"/>
            <ac:picMk id="5" creationId="{3F1DB891-E609-2C52-2B68-B0CABCFE4D44}"/>
          </ac:picMkLst>
        </pc:picChg>
      </pc:sldChg>
      <pc:sldChg chg="addSp modSp new mod ord">
        <pc:chgData name="Ditte Filskov Theilgaard" userId="150196ba-3d64-4ece-aa51-395739ba31e6" providerId="ADAL" clId="{367C053B-C1C7-4032-B9C0-9E1B976198ED}" dt="2024-12-30T09:17:03.176" v="528" actId="14100"/>
        <pc:sldMkLst>
          <pc:docMk/>
          <pc:sldMk cId="946416791" sldId="272"/>
        </pc:sldMkLst>
        <pc:picChg chg="add mod">
          <ac:chgData name="Ditte Filskov Theilgaard" userId="150196ba-3d64-4ece-aa51-395739ba31e6" providerId="ADAL" clId="{367C053B-C1C7-4032-B9C0-9E1B976198ED}" dt="2024-12-30T09:16:54.105" v="525" actId="14100"/>
          <ac:picMkLst>
            <pc:docMk/>
            <pc:sldMk cId="946416791" sldId="272"/>
            <ac:picMk id="3" creationId="{CE2B23D2-14B5-3FF0-9FA6-D289AA73C58E}"/>
          </ac:picMkLst>
        </pc:picChg>
        <pc:picChg chg="add mod">
          <ac:chgData name="Ditte Filskov Theilgaard" userId="150196ba-3d64-4ece-aa51-395739ba31e6" providerId="ADAL" clId="{367C053B-C1C7-4032-B9C0-9E1B976198ED}" dt="2024-12-30T09:17:00.059" v="527" actId="14100"/>
          <ac:picMkLst>
            <pc:docMk/>
            <pc:sldMk cId="946416791" sldId="272"/>
            <ac:picMk id="5" creationId="{6DE31DC2-44F5-5385-997B-F447415D81CE}"/>
          </ac:picMkLst>
        </pc:picChg>
        <pc:picChg chg="add mod">
          <ac:chgData name="Ditte Filskov Theilgaard" userId="150196ba-3d64-4ece-aa51-395739ba31e6" providerId="ADAL" clId="{367C053B-C1C7-4032-B9C0-9E1B976198ED}" dt="2024-12-30T09:16:57.250" v="526" actId="14100"/>
          <ac:picMkLst>
            <pc:docMk/>
            <pc:sldMk cId="946416791" sldId="272"/>
            <ac:picMk id="7" creationId="{B79AD7A1-2F41-5283-4D13-AA545824D5F0}"/>
          </ac:picMkLst>
        </pc:picChg>
        <pc:picChg chg="add mod">
          <ac:chgData name="Ditte Filskov Theilgaard" userId="150196ba-3d64-4ece-aa51-395739ba31e6" providerId="ADAL" clId="{367C053B-C1C7-4032-B9C0-9E1B976198ED}" dt="2024-12-30T09:17:03.176" v="528" actId="14100"/>
          <ac:picMkLst>
            <pc:docMk/>
            <pc:sldMk cId="946416791" sldId="272"/>
            <ac:picMk id="9" creationId="{ADAC563D-B02D-63D1-4DE5-C96029737F45}"/>
          </ac:picMkLst>
        </pc:picChg>
      </pc:sldChg>
      <pc:sldChg chg="new del">
        <pc:chgData name="Ditte Filskov Theilgaard" userId="150196ba-3d64-4ece-aa51-395739ba31e6" providerId="ADAL" clId="{367C053B-C1C7-4032-B9C0-9E1B976198ED}" dt="2024-12-30T09:20:56.365" v="586" actId="47"/>
        <pc:sldMkLst>
          <pc:docMk/>
          <pc:sldMk cId="2105872982" sldId="273"/>
        </pc:sldMkLst>
      </pc:sldChg>
      <pc:sldChg chg="addSp modSp new mod ord">
        <pc:chgData name="Ditte Filskov Theilgaard" userId="150196ba-3d64-4ece-aa51-395739ba31e6" providerId="ADAL" clId="{367C053B-C1C7-4032-B9C0-9E1B976198ED}" dt="2024-12-30T09:20:49.316" v="585"/>
        <pc:sldMkLst>
          <pc:docMk/>
          <pc:sldMk cId="1208270546" sldId="274"/>
        </pc:sldMkLst>
        <pc:picChg chg="add mod">
          <ac:chgData name="Ditte Filskov Theilgaard" userId="150196ba-3d64-4ece-aa51-395739ba31e6" providerId="ADAL" clId="{367C053B-C1C7-4032-B9C0-9E1B976198ED}" dt="2024-12-30T09:18:18.576" v="546" actId="14100"/>
          <ac:picMkLst>
            <pc:docMk/>
            <pc:sldMk cId="1208270546" sldId="274"/>
            <ac:picMk id="3" creationId="{69EC7CE4-59E2-F17E-BFEE-3FC62206F649}"/>
          </ac:picMkLst>
        </pc:picChg>
        <pc:picChg chg="add mod">
          <ac:chgData name="Ditte Filskov Theilgaard" userId="150196ba-3d64-4ece-aa51-395739ba31e6" providerId="ADAL" clId="{367C053B-C1C7-4032-B9C0-9E1B976198ED}" dt="2024-12-30T09:18:11.151" v="544" actId="14100"/>
          <ac:picMkLst>
            <pc:docMk/>
            <pc:sldMk cId="1208270546" sldId="274"/>
            <ac:picMk id="5" creationId="{EF56F91D-676D-9905-6F16-DD898779B5D5}"/>
          </ac:picMkLst>
        </pc:picChg>
      </pc:sldChg>
      <pc:sldChg chg="addSp modSp new mod ord">
        <pc:chgData name="Ditte Filskov Theilgaard" userId="150196ba-3d64-4ece-aa51-395739ba31e6" providerId="ADAL" clId="{367C053B-C1C7-4032-B9C0-9E1B976198ED}" dt="2024-12-30T09:21:41.512" v="590"/>
        <pc:sldMkLst>
          <pc:docMk/>
          <pc:sldMk cId="1620199486" sldId="275"/>
        </pc:sldMkLst>
        <pc:picChg chg="add mod">
          <ac:chgData name="Ditte Filskov Theilgaard" userId="150196ba-3d64-4ece-aa51-395739ba31e6" providerId="ADAL" clId="{367C053B-C1C7-4032-B9C0-9E1B976198ED}" dt="2024-12-30T09:18:48.113" v="552" actId="14100"/>
          <ac:picMkLst>
            <pc:docMk/>
            <pc:sldMk cId="1620199486" sldId="275"/>
            <ac:picMk id="3" creationId="{0B96DFE6-F3ED-DBFB-5AE7-E492C19D610D}"/>
          </ac:picMkLst>
        </pc:picChg>
        <pc:picChg chg="add mod">
          <ac:chgData name="Ditte Filskov Theilgaard" userId="150196ba-3d64-4ece-aa51-395739ba31e6" providerId="ADAL" clId="{367C053B-C1C7-4032-B9C0-9E1B976198ED}" dt="2024-12-30T09:19:00.687" v="557" actId="14100"/>
          <ac:picMkLst>
            <pc:docMk/>
            <pc:sldMk cId="1620199486" sldId="275"/>
            <ac:picMk id="5" creationId="{0B811DC3-CAD5-474F-301D-CF17CD6E8ED3}"/>
          </ac:picMkLst>
        </pc:picChg>
        <pc:picChg chg="add mod">
          <ac:chgData name="Ditte Filskov Theilgaard" userId="150196ba-3d64-4ece-aa51-395739ba31e6" providerId="ADAL" clId="{367C053B-C1C7-4032-B9C0-9E1B976198ED}" dt="2024-12-30T09:19:13.761" v="562" actId="14100"/>
          <ac:picMkLst>
            <pc:docMk/>
            <pc:sldMk cId="1620199486" sldId="275"/>
            <ac:picMk id="7" creationId="{E130E465-0A01-B1D5-55EA-E5F2CAB172B1}"/>
          </ac:picMkLst>
        </pc:picChg>
        <pc:picChg chg="add mod">
          <ac:chgData name="Ditte Filskov Theilgaard" userId="150196ba-3d64-4ece-aa51-395739ba31e6" providerId="ADAL" clId="{367C053B-C1C7-4032-B9C0-9E1B976198ED}" dt="2024-12-30T09:19:25.759" v="567" actId="14100"/>
          <ac:picMkLst>
            <pc:docMk/>
            <pc:sldMk cId="1620199486" sldId="275"/>
            <ac:picMk id="9" creationId="{F8BBF7E0-BD33-C074-8975-27F4702CE120}"/>
          </ac:picMkLst>
        </pc:picChg>
      </pc:sldChg>
      <pc:sldChg chg="addSp modSp new mod">
        <pc:chgData name="Ditte Filskov Theilgaard" userId="150196ba-3d64-4ece-aa51-395739ba31e6" providerId="ADAL" clId="{367C053B-C1C7-4032-B9C0-9E1B976198ED}" dt="2024-12-30T09:20:10.363" v="581" actId="14100"/>
        <pc:sldMkLst>
          <pc:docMk/>
          <pc:sldMk cId="8548810" sldId="276"/>
        </pc:sldMkLst>
        <pc:picChg chg="add mod">
          <ac:chgData name="Ditte Filskov Theilgaard" userId="150196ba-3d64-4ece-aa51-395739ba31e6" providerId="ADAL" clId="{367C053B-C1C7-4032-B9C0-9E1B976198ED}" dt="2024-12-30T09:20:05.417" v="580" actId="14100"/>
          <ac:picMkLst>
            <pc:docMk/>
            <pc:sldMk cId="8548810" sldId="276"/>
            <ac:picMk id="3" creationId="{9D2AF518-A15D-8967-3B05-2F3E19EA13EB}"/>
          </ac:picMkLst>
        </pc:picChg>
        <pc:picChg chg="add mod">
          <ac:chgData name="Ditte Filskov Theilgaard" userId="150196ba-3d64-4ece-aa51-395739ba31e6" providerId="ADAL" clId="{367C053B-C1C7-4032-B9C0-9E1B976198ED}" dt="2024-12-30T09:20:10.363" v="581" actId="14100"/>
          <ac:picMkLst>
            <pc:docMk/>
            <pc:sldMk cId="8548810" sldId="276"/>
            <ac:picMk id="5" creationId="{38D9E4BE-4BCC-6979-C6F3-8797A598F5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0039-3B92-4568-8A3D-3B370402E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Frekvensrespons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geometrisk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tolkning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amplituderespons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faserespons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EF757-DFD9-C26B-D3E7-BB3951D5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611"/>
            <a:ext cx="6058516" cy="518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8E38E-0E22-42FE-37B3-CE3D538F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62" y="668358"/>
            <a:ext cx="6155323" cy="51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2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EDE95-917A-E6B3-64E5-020BFDC9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904"/>
            <a:ext cx="5878115" cy="5070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2059B-6BFA-AF95-A476-BD0B9EA9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2"/>
          <a:stretch/>
        </p:blipFill>
        <p:spPr>
          <a:xfrm>
            <a:off x="6138571" y="916764"/>
            <a:ext cx="6053429" cy="50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C45A5-ED69-FBF4-2A0D-6B26721B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507"/>
            <a:ext cx="5681892" cy="4792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DB891-E609-2C52-2B68-B0CABCFE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7" r="6654"/>
          <a:stretch/>
        </p:blipFill>
        <p:spPr>
          <a:xfrm>
            <a:off x="6344044" y="919195"/>
            <a:ext cx="5847956" cy="50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1A971-2707-27CB-628E-F93C9FED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1CF14F-253F-FF9E-0F72-2B3B56D4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63"/>
            <a:ext cx="12192000" cy="65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E2B23D2-14B5-3FF0-9FA6-D289AA73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826" cy="3115266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DE31DC2-44F5-5385-997B-F447415D8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2735"/>
            <a:ext cx="6028826" cy="3115267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B79AD7A1-2F41-5283-4D13-AA545824D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76" y="18215"/>
            <a:ext cx="6028824" cy="3115266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DAC563D-B02D-63D1-4DE5-C96029737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29" y="3742735"/>
            <a:ext cx="5993570" cy="30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1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69EC7CE4-59E2-F17E-BFEE-3FC62206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635979" cy="3429001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EF56F91D-676D-9905-6F16-DD898779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66359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7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B96DFE6-F3ED-DBFB-5AE7-E492C19D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04416" cy="3102654"/>
          </a:xfrm>
          <a:prstGeom prst="rect">
            <a:avLst/>
          </a:prstGeom>
        </p:spPr>
      </p:pic>
      <p:pic>
        <p:nvPicPr>
          <p:cNvPr id="5" name="Picture 4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0B811DC3-CAD5-474F-301D-CF17CD6E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5344"/>
            <a:ext cx="6004419" cy="3102655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E130E465-0A01-B1D5-55EA-E5F2CAB17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82" y="0"/>
            <a:ext cx="6004417" cy="3102654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F8BBF7E0-BD33-C074-8975-27F4702CE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78" y="3755344"/>
            <a:ext cx="6004421" cy="31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D2AF518-A15D-8967-3B05-2F3E19EA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0620" cy="3374558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8D9E4BE-4BCC-6979-C6F3-8797A598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3437"/>
            <a:ext cx="6646742" cy="34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1DD-3B55-0A42-047A-D191B48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8C2-678C-0777-1444-8C14E41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Frekvens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respons</a:t>
            </a:r>
            <a:r>
              <a:rPr lang="en-US" dirty="0">
                <a:sym typeface="Wingdings" panose="05000000000000000000" pitchFamily="2" charset="2"/>
              </a:rPr>
              <a:t>  amp </a:t>
            </a:r>
            <a:r>
              <a:rPr lang="en-US" dirty="0" err="1">
                <a:sym typeface="Wingdings" panose="05000000000000000000" pitchFamily="2" charset="2"/>
              </a:rPr>
              <a:t>og</a:t>
            </a:r>
            <a:r>
              <a:rPr lang="en-US" dirty="0">
                <a:sym typeface="Wingdings" panose="05000000000000000000" pitchFamily="2" charset="2"/>
              </a:rPr>
              <a:t> phase </a:t>
            </a:r>
            <a:r>
              <a:rPr lang="en-US" dirty="0" err="1">
                <a:sym typeface="Wingdings" panose="05000000000000000000" pitchFamily="2" charset="2"/>
              </a:rPr>
              <a:t>respons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 3 </a:t>
            </a:r>
            <a:r>
              <a:rPr lang="en-US" dirty="0" err="1">
                <a:sym typeface="Wingdings" panose="05000000000000000000" pitchFamily="2" charset="2"/>
              </a:rPr>
              <a:t>scenarier</a:t>
            </a:r>
            <a:r>
              <a:rPr lang="en-US" dirty="0">
                <a:sym typeface="Wingdings" panose="05000000000000000000" pitchFamily="2" charset="2"/>
              </a:rPr>
              <a:t> for H(z) for </a:t>
            </a:r>
            <a:r>
              <a:rPr lang="en-US" dirty="0" err="1">
                <a:sym typeface="Wingdings" panose="05000000000000000000" pitchFamily="2" charset="2"/>
              </a:rPr>
              <a:t>polynomie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Geometriske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fortolkning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8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8269A-B5AE-BA38-34E1-F5194621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01" y="289220"/>
            <a:ext cx="8184249" cy="65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2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65643C-9F6A-D7E7-0003-05C4F79B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39" y="0"/>
            <a:ext cx="971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5A1AE-10E3-605A-A2CC-F3A68894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840"/>
            <a:ext cx="12192000" cy="484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64876-F99E-DA19-A12E-BEC63F75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" y="65190"/>
            <a:ext cx="4240374" cy="16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9EA1F-1AFA-4213-8D50-A974EA79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0"/>
            <a:ext cx="11351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52F01-371C-2D86-97D7-5B358B40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62"/>
            <a:ext cx="12192000" cy="64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9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675C8-B81F-52BF-5434-11B896E7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736"/>
            <a:ext cx="5805830" cy="496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845643-22CF-71B7-8CB9-492703004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70" y="766483"/>
            <a:ext cx="5805830" cy="49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7DCB1-3710-0E82-1312-F5A8AFC9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9414"/>
            <a:ext cx="5814323" cy="500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D06A1-86AA-2769-DD67-E2037FD7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00" y="769414"/>
            <a:ext cx="5912106" cy="50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</Words>
  <Application>Microsoft Office PowerPoint</Application>
  <PresentationFormat>Widescreen</PresentationFormat>
  <Paragraphs>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Times New Roman</vt:lpstr>
      <vt:lpstr>Wingdings</vt:lpstr>
      <vt:lpstr>Office Theme</vt:lpstr>
      <vt:lpstr>DSP Q3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2</cp:revision>
  <dcterms:created xsi:type="dcterms:W3CDTF">2024-12-27T07:13:55Z</dcterms:created>
  <dcterms:modified xsi:type="dcterms:W3CDTF">2024-12-30T09:21:46Z</dcterms:modified>
</cp:coreProperties>
</file>