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6F0423-A167-474B-B979-EDD81E695ACF}" v="10" dt="2024-12-27T10:55:07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 snapToGrid="0">
      <p:cViewPr>
        <p:scale>
          <a:sx n="100" d="100"/>
          <a:sy n="100" d="100"/>
        </p:scale>
        <p:origin x="3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tte Filskov Theilgaard" userId="150196ba-3d64-4ece-aa51-395739ba31e6" providerId="ADAL" clId="{796F0423-A167-474B-B979-EDD81E695ACF}"/>
    <pc:docChg chg="undo custSel addSld delSld modSld">
      <pc:chgData name="Ditte Filskov Theilgaard" userId="150196ba-3d64-4ece-aa51-395739ba31e6" providerId="ADAL" clId="{796F0423-A167-474B-B979-EDD81E695ACF}" dt="2024-12-27T12:54:48.071" v="353" actId="20577"/>
      <pc:docMkLst>
        <pc:docMk/>
      </pc:docMkLst>
      <pc:sldChg chg="modSp">
        <pc:chgData name="Ditte Filskov Theilgaard" userId="150196ba-3d64-4ece-aa51-395739ba31e6" providerId="ADAL" clId="{796F0423-A167-474B-B979-EDD81E695ACF}" dt="2024-12-27T10:27:00.365" v="3" actId="207"/>
        <pc:sldMkLst>
          <pc:docMk/>
          <pc:sldMk cId="1210934696" sldId="256"/>
        </pc:sldMkLst>
        <pc:spChg chg="mod">
          <ac:chgData name="Ditte Filskov Theilgaard" userId="150196ba-3d64-4ece-aa51-395739ba31e6" providerId="ADAL" clId="{796F0423-A167-474B-B979-EDD81E695ACF}" dt="2024-12-27T10:26:45.044" v="1" actId="20577"/>
          <ac:spMkLst>
            <pc:docMk/>
            <pc:sldMk cId="1210934696" sldId="256"/>
            <ac:spMk id="2" creationId="{DD1D0E18-0565-7B34-BFB6-74F78C2D3B34}"/>
          </ac:spMkLst>
        </pc:spChg>
        <pc:spChg chg="mod">
          <ac:chgData name="Ditte Filskov Theilgaard" userId="150196ba-3d64-4ece-aa51-395739ba31e6" providerId="ADAL" clId="{796F0423-A167-474B-B979-EDD81E695ACF}" dt="2024-12-27T10:27:00.365" v="3" actId="207"/>
          <ac:spMkLst>
            <pc:docMk/>
            <pc:sldMk cId="1210934696" sldId="256"/>
            <ac:spMk id="3" creationId="{512E0D51-808C-F508-EA5F-9DA7C0355808}"/>
          </ac:spMkLst>
        </pc:spChg>
      </pc:sldChg>
      <pc:sldChg chg="modSp mod">
        <pc:chgData name="Ditte Filskov Theilgaard" userId="150196ba-3d64-4ece-aa51-395739ba31e6" providerId="ADAL" clId="{796F0423-A167-474B-B979-EDD81E695ACF}" dt="2024-12-27T12:54:48.071" v="353" actId="20577"/>
        <pc:sldMkLst>
          <pc:docMk/>
          <pc:sldMk cId="1609869835" sldId="257"/>
        </pc:sldMkLst>
        <pc:spChg chg="mod">
          <ac:chgData name="Ditte Filskov Theilgaard" userId="150196ba-3d64-4ece-aa51-395739ba31e6" providerId="ADAL" clId="{796F0423-A167-474B-B979-EDD81E695ACF}" dt="2024-12-27T12:54:48.071" v="353" actId="20577"/>
          <ac:spMkLst>
            <pc:docMk/>
            <pc:sldMk cId="1609869835" sldId="257"/>
            <ac:spMk id="3" creationId="{7A1AA8C2-678C-0777-1444-8C14E4147EC5}"/>
          </ac:spMkLst>
        </pc:spChg>
      </pc:sldChg>
      <pc:sldChg chg="addSp new mod">
        <pc:chgData name="Ditte Filskov Theilgaard" userId="150196ba-3d64-4ece-aa51-395739ba31e6" providerId="ADAL" clId="{796F0423-A167-474B-B979-EDD81E695ACF}" dt="2024-12-27T10:33:03.144" v="104" actId="22"/>
        <pc:sldMkLst>
          <pc:docMk/>
          <pc:sldMk cId="1674262378" sldId="258"/>
        </pc:sldMkLst>
        <pc:picChg chg="add">
          <ac:chgData name="Ditte Filskov Theilgaard" userId="150196ba-3d64-4ece-aa51-395739ba31e6" providerId="ADAL" clId="{796F0423-A167-474B-B979-EDD81E695ACF}" dt="2024-12-27T10:33:03.144" v="104" actId="22"/>
          <ac:picMkLst>
            <pc:docMk/>
            <pc:sldMk cId="1674262378" sldId="258"/>
            <ac:picMk id="3" creationId="{B5C8AC59-0D7B-4013-EE81-5E92B1055E84}"/>
          </ac:picMkLst>
        </pc:picChg>
      </pc:sldChg>
      <pc:sldChg chg="del">
        <pc:chgData name="Ditte Filskov Theilgaard" userId="150196ba-3d64-4ece-aa51-395739ba31e6" providerId="ADAL" clId="{796F0423-A167-474B-B979-EDD81E695ACF}" dt="2024-12-27T10:27:02.025" v="4" actId="47"/>
        <pc:sldMkLst>
          <pc:docMk/>
          <pc:sldMk cId="3280134072" sldId="258"/>
        </pc:sldMkLst>
      </pc:sldChg>
      <pc:sldChg chg="del">
        <pc:chgData name="Ditte Filskov Theilgaard" userId="150196ba-3d64-4ece-aa51-395739ba31e6" providerId="ADAL" clId="{796F0423-A167-474B-B979-EDD81E695ACF}" dt="2024-12-27T10:27:02.195" v="5" actId="47"/>
        <pc:sldMkLst>
          <pc:docMk/>
          <pc:sldMk cId="2057153044" sldId="259"/>
        </pc:sldMkLst>
      </pc:sldChg>
      <pc:sldChg chg="addSp new mod">
        <pc:chgData name="Ditte Filskov Theilgaard" userId="150196ba-3d64-4ece-aa51-395739ba31e6" providerId="ADAL" clId="{796F0423-A167-474B-B979-EDD81E695ACF}" dt="2024-12-27T10:33:33.142" v="112" actId="22"/>
        <pc:sldMkLst>
          <pc:docMk/>
          <pc:sldMk cId="2128355996" sldId="259"/>
        </pc:sldMkLst>
        <pc:picChg chg="add">
          <ac:chgData name="Ditte Filskov Theilgaard" userId="150196ba-3d64-4ece-aa51-395739ba31e6" providerId="ADAL" clId="{796F0423-A167-474B-B979-EDD81E695ACF}" dt="2024-12-27T10:33:33.142" v="112" actId="22"/>
          <ac:picMkLst>
            <pc:docMk/>
            <pc:sldMk cId="2128355996" sldId="259"/>
            <ac:picMk id="3" creationId="{3858DFF8-5FFE-3209-5A30-16E102E86B34}"/>
          </ac:picMkLst>
        </pc:picChg>
      </pc:sldChg>
      <pc:sldChg chg="del">
        <pc:chgData name="Ditte Filskov Theilgaard" userId="150196ba-3d64-4ece-aa51-395739ba31e6" providerId="ADAL" clId="{796F0423-A167-474B-B979-EDD81E695ACF}" dt="2024-12-27T10:27:02.355" v="6" actId="47"/>
        <pc:sldMkLst>
          <pc:docMk/>
          <pc:sldMk cId="855807981" sldId="260"/>
        </pc:sldMkLst>
      </pc:sldChg>
      <pc:sldChg chg="addSp delSp modSp new mod setBg">
        <pc:chgData name="Ditte Filskov Theilgaard" userId="150196ba-3d64-4ece-aa51-395739ba31e6" providerId="ADAL" clId="{796F0423-A167-474B-B979-EDD81E695ACF}" dt="2024-12-27T10:43:01.205" v="166" actId="27614"/>
        <pc:sldMkLst>
          <pc:docMk/>
          <pc:sldMk cId="3240605633" sldId="260"/>
        </pc:sldMkLst>
        <pc:spChg chg="add del">
          <ac:chgData name="Ditte Filskov Theilgaard" userId="150196ba-3d64-4ece-aa51-395739ba31e6" providerId="ADAL" clId="{796F0423-A167-474B-B979-EDD81E695ACF}" dt="2024-12-27T10:42:59.016" v="164" actId="26606"/>
          <ac:spMkLst>
            <pc:docMk/>
            <pc:sldMk cId="3240605633" sldId="260"/>
            <ac:spMk id="8" creationId="{F3060C83-F051-4F0E-ABAD-AA0DFC48B218}"/>
          </ac:spMkLst>
        </pc:spChg>
        <pc:spChg chg="add del">
          <ac:chgData name="Ditte Filskov Theilgaard" userId="150196ba-3d64-4ece-aa51-395739ba31e6" providerId="ADAL" clId="{796F0423-A167-474B-B979-EDD81E695ACF}" dt="2024-12-27T10:42:59.016" v="164" actId="26606"/>
          <ac:spMkLst>
            <pc:docMk/>
            <pc:sldMk cId="3240605633" sldId="260"/>
            <ac:spMk id="10" creationId="{83C98ABE-055B-441F-B07E-44F97F083C39}"/>
          </ac:spMkLst>
        </pc:spChg>
        <pc:spChg chg="add del">
          <ac:chgData name="Ditte Filskov Theilgaard" userId="150196ba-3d64-4ece-aa51-395739ba31e6" providerId="ADAL" clId="{796F0423-A167-474B-B979-EDD81E695ACF}" dt="2024-12-27T10:42:59.016" v="164" actId="26606"/>
          <ac:spMkLst>
            <pc:docMk/>
            <pc:sldMk cId="3240605633" sldId="260"/>
            <ac:spMk id="12" creationId="{29FDB030-9B49-4CED-8CCD-4D99382388AC}"/>
          </ac:spMkLst>
        </pc:spChg>
        <pc:spChg chg="add del">
          <ac:chgData name="Ditte Filskov Theilgaard" userId="150196ba-3d64-4ece-aa51-395739ba31e6" providerId="ADAL" clId="{796F0423-A167-474B-B979-EDD81E695ACF}" dt="2024-12-27T10:42:59.016" v="164" actId="26606"/>
          <ac:spMkLst>
            <pc:docMk/>
            <pc:sldMk cId="3240605633" sldId="260"/>
            <ac:spMk id="14" creationId="{3783CA14-24A1-485C-8B30-D6A5D87987AD}"/>
          </ac:spMkLst>
        </pc:spChg>
        <pc:spChg chg="add del">
          <ac:chgData name="Ditte Filskov Theilgaard" userId="150196ba-3d64-4ece-aa51-395739ba31e6" providerId="ADAL" clId="{796F0423-A167-474B-B979-EDD81E695ACF}" dt="2024-12-27T10:42:59.016" v="164" actId="26606"/>
          <ac:spMkLst>
            <pc:docMk/>
            <pc:sldMk cId="3240605633" sldId="260"/>
            <ac:spMk id="16" creationId="{9A97C86A-04D6-40F7-AE84-31AB43E6A846}"/>
          </ac:spMkLst>
        </pc:spChg>
        <pc:spChg chg="add del">
          <ac:chgData name="Ditte Filskov Theilgaard" userId="150196ba-3d64-4ece-aa51-395739ba31e6" providerId="ADAL" clId="{796F0423-A167-474B-B979-EDD81E695ACF}" dt="2024-12-27T10:42:59.016" v="164" actId="26606"/>
          <ac:spMkLst>
            <pc:docMk/>
            <pc:sldMk cId="3240605633" sldId="260"/>
            <ac:spMk id="18" creationId="{FF9F2414-84E8-453E-B1F3-389FDE8192D9}"/>
          </ac:spMkLst>
        </pc:spChg>
        <pc:spChg chg="add del">
          <ac:chgData name="Ditte Filskov Theilgaard" userId="150196ba-3d64-4ece-aa51-395739ba31e6" providerId="ADAL" clId="{796F0423-A167-474B-B979-EDD81E695ACF}" dt="2024-12-27T10:42:59.016" v="164" actId="26606"/>
          <ac:spMkLst>
            <pc:docMk/>
            <pc:sldMk cId="3240605633" sldId="260"/>
            <ac:spMk id="20" creationId="{3ECA69A1-7536-43AC-85EF-C7106179F5ED}"/>
          </ac:spMkLst>
        </pc:spChg>
        <pc:picChg chg="add mod">
          <ac:chgData name="Ditte Filskov Theilgaard" userId="150196ba-3d64-4ece-aa51-395739ba31e6" providerId="ADAL" clId="{796F0423-A167-474B-B979-EDD81E695ACF}" dt="2024-12-27T10:43:01.205" v="166" actId="27614"/>
          <ac:picMkLst>
            <pc:docMk/>
            <pc:sldMk cId="3240605633" sldId="260"/>
            <ac:picMk id="3" creationId="{D4036B8C-CE86-0FE6-7C44-25FBD8312081}"/>
          </ac:picMkLst>
        </pc:picChg>
      </pc:sldChg>
      <pc:sldChg chg="del">
        <pc:chgData name="Ditte Filskov Theilgaard" userId="150196ba-3d64-4ece-aa51-395739ba31e6" providerId="ADAL" clId="{796F0423-A167-474B-B979-EDD81E695ACF}" dt="2024-12-27T10:27:02.515" v="7" actId="47"/>
        <pc:sldMkLst>
          <pc:docMk/>
          <pc:sldMk cId="1054073604" sldId="261"/>
        </pc:sldMkLst>
      </pc:sldChg>
      <pc:sldChg chg="addSp modSp new mod">
        <pc:chgData name="Ditte Filskov Theilgaard" userId="150196ba-3d64-4ece-aa51-395739ba31e6" providerId="ADAL" clId="{796F0423-A167-474B-B979-EDD81E695ACF}" dt="2024-12-27T10:50:27.270" v="310" actId="20577"/>
        <pc:sldMkLst>
          <pc:docMk/>
          <pc:sldMk cId="2147713105" sldId="261"/>
        </pc:sldMkLst>
        <pc:spChg chg="add mod">
          <ac:chgData name="Ditte Filskov Theilgaard" userId="150196ba-3d64-4ece-aa51-395739ba31e6" providerId="ADAL" clId="{796F0423-A167-474B-B979-EDD81E695ACF}" dt="2024-12-27T10:50:27.270" v="310" actId="20577"/>
          <ac:spMkLst>
            <pc:docMk/>
            <pc:sldMk cId="2147713105" sldId="261"/>
            <ac:spMk id="4" creationId="{EAEFFE61-CE74-E5D7-6FA7-18102DAD5565}"/>
          </ac:spMkLst>
        </pc:spChg>
        <pc:picChg chg="add mod">
          <ac:chgData name="Ditte Filskov Theilgaard" userId="150196ba-3d64-4ece-aa51-395739ba31e6" providerId="ADAL" clId="{796F0423-A167-474B-B979-EDD81E695ACF}" dt="2024-12-27T10:47:47.607" v="167" actId="1076"/>
          <ac:picMkLst>
            <pc:docMk/>
            <pc:sldMk cId="2147713105" sldId="261"/>
            <ac:picMk id="3" creationId="{73A2A887-3E8F-5F8E-54F2-004B7B7C3D76}"/>
          </ac:picMkLst>
        </pc:picChg>
      </pc:sldChg>
      <pc:sldChg chg="del">
        <pc:chgData name="Ditte Filskov Theilgaard" userId="150196ba-3d64-4ece-aa51-395739ba31e6" providerId="ADAL" clId="{796F0423-A167-474B-B979-EDD81E695ACF}" dt="2024-12-27T10:27:02.691" v="8" actId="47"/>
        <pc:sldMkLst>
          <pc:docMk/>
          <pc:sldMk cId="1273999405" sldId="262"/>
        </pc:sldMkLst>
      </pc:sldChg>
      <pc:sldChg chg="addSp modSp new mod">
        <pc:chgData name="Ditte Filskov Theilgaard" userId="150196ba-3d64-4ece-aa51-395739ba31e6" providerId="ADAL" clId="{796F0423-A167-474B-B979-EDD81E695ACF}" dt="2024-12-27T10:36:34.360" v="125" actId="1076"/>
        <pc:sldMkLst>
          <pc:docMk/>
          <pc:sldMk cId="4212214685" sldId="262"/>
        </pc:sldMkLst>
        <pc:picChg chg="add mod">
          <ac:chgData name="Ditte Filskov Theilgaard" userId="150196ba-3d64-4ece-aa51-395739ba31e6" providerId="ADAL" clId="{796F0423-A167-474B-B979-EDD81E695ACF}" dt="2024-12-27T10:35:50.688" v="120" actId="1076"/>
          <ac:picMkLst>
            <pc:docMk/>
            <pc:sldMk cId="4212214685" sldId="262"/>
            <ac:picMk id="3" creationId="{EE3AB998-453A-CACF-4E34-ABF1A815D886}"/>
          </ac:picMkLst>
        </pc:picChg>
        <pc:picChg chg="add mod">
          <ac:chgData name="Ditte Filskov Theilgaard" userId="150196ba-3d64-4ece-aa51-395739ba31e6" providerId="ADAL" clId="{796F0423-A167-474B-B979-EDD81E695ACF}" dt="2024-12-27T10:36:34.360" v="125" actId="1076"/>
          <ac:picMkLst>
            <pc:docMk/>
            <pc:sldMk cId="4212214685" sldId="262"/>
            <ac:picMk id="5" creationId="{054904B2-915E-0816-6254-FD042D48DF57}"/>
          </ac:picMkLst>
        </pc:picChg>
      </pc:sldChg>
      <pc:sldChg chg="del">
        <pc:chgData name="Ditte Filskov Theilgaard" userId="150196ba-3d64-4ece-aa51-395739ba31e6" providerId="ADAL" clId="{796F0423-A167-474B-B979-EDD81E695ACF}" dt="2024-12-27T10:27:03.280" v="9" actId="47"/>
        <pc:sldMkLst>
          <pc:docMk/>
          <pc:sldMk cId="2568740612" sldId="263"/>
        </pc:sldMkLst>
      </pc:sldChg>
      <pc:sldChg chg="addSp new mod">
        <pc:chgData name="Ditte Filskov Theilgaard" userId="150196ba-3d64-4ece-aa51-395739ba31e6" providerId="ADAL" clId="{796F0423-A167-474B-B979-EDD81E695ACF}" dt="2024-12-27T10:38:09.622" v="153" actId="22"/>
        <pc:sldMkLst>
          <pc:docMk/>
          <pc:sldMk cId="3595488697" sldId="263"/>
        </pc:sldMkLst>
        <pc:picChg chg="add">
          <ac:chgData name="Ditte Filskov Theilgaard" userId="150196ba-3d64-4ece-aa51-395739ba31e6" providerId="ADAL" clId="{796F0423-A167-474B-B979-EDD81E695ACF}" dt="2024-12-27T10:38:09.622" v="153" actId="22"/>
          <ac:picMkLst>
            <pc:docMk/>
            <pc:sldMk cId="3595488697" sldId="263"/>
            <ac:picMk id="3" creationId="{8E8D45BE-575D-64C5-6FB2-DAAD34A8BF29}"/>
          </ac:picMkLst>
        </pc:picChg>
      </pc:sldChg>
      <pc:sldChg chg="addSp modSp new mod">
        <pc:chgData name="Ditte Filskov Theilgaard" userId="150196ba-3d64-4ece-aa51-395739ba31e6" providerId="ADAL" clId="{796F0423-A167-474B-B979-EDD81E695ACF}" dt="2024-12-27T10:38:35.660" v="155" actId="1076"/>
        <pc:sldMkLst>
          <pc:docMk/>
          <pc:sldMk cId="499207199" sldId="264"/>
        </pc:sldMkLst>
        <pc:picChg chg="add mod">
          <ac:chgData name="Ditte Filskov Theilgaard" userId="150196ba-3d64-4ece-aa51-395739ba31e6" providerId="ADAL" clId="{796F0423-A167-474B-B979-EDD81E695ACF}" dt="2024-12-27T10:38:35.660" v="155" actId="1076"/>
          <ac:picMkLst>
            <pc:docMk/>
            <pc:sldMk cId="499207199" sldId="264"/>
            <ac:picMk id="3" creationId="{3CB2CC4E-D446-CB1D-506E-9C8C81417657}"/>
          </ac:picMkLst>
        </pc:picChg>
      </pc:sldChg>
      <pc:sldChg chg="addSp delSp modSp new mod">
        <pc:chgData name="Ditte Filskov Theilgaard" userId="150196ba-3d64-4ece-aa51-395739ba31e6" providerId="ADAL" clId="{796F0423-A167-474B-B979-EDD81E695ACF}" dt="2024-12-27T11:09:19.035" v="325" actId="1076"/>
        <pc:sldMkLst>
          <pc:docMk/>
          <pc:sldMk cId="346478571" sldId="265"/>
        </pc:sldMkLst>
        <pc:picChg chg="add del mod">
          <ac:chgData name="Ditte Filskov Theilgaard" userId="150196ba-3d64-4ece-aa51-395739ba31e6" providerId="ADAL" clId="{796F0423-A167-474B-B979-EDD81E695ACF}" dt="2024-12-27T11:04:18.760" v="317" actId="478"/>
          <ac:picMkLst>
            <pc:docMk/>
            <pc:sldMk cId="346478571" sldId="265"/>
            <ac:picMk id="3" creationId="{C3060F17-FEE0-7D74-64F8-C37C9599EB40}"/>
          </ac:picMkLst>
        </pc:picChg>
        <pc:picChg chg="add del mod">
          <ac:chgData name="Ditte Filskov Theilgaard" userId="150196ba-3d64-4ece-aa51-395739ba31e6" providerId="ADAL" clId="{796F0423-A167-474B-B979-EDD81E695ACF}" dt="2024-12-27T11:09:16.637" v="323" actId="478"/>
          <ac:picMkLst>
            <pc:docMk/>
            <pc:sldMk cId="346478571" sldId="265"/>
            <ac:picMk id="5" creationId="{07CA5FAD-2B87-1B09-4831-D16A44533235}"/>
          </ac:picMkLst>
        </pc:picChg>
        <pc:picChg chg="add mod">
          <ac:chgData name="Ditte Filskov Theilgaard" userId="150196ba-3d64-4ece-aa51-395739ba31e6" providerId="ADAL" clId="{796F0423-A167-474B-B979-EDD81E695ACF}" dt="2024-12-27T11:09:19.035" v="325" actId="1076"/>
          <ac:picMkLst>
            <pc:docMk/>
            <pc:sldMk cId="346478571" sldId="265"/>
            <ac:picMk id="7" creationId="{CC0D39C4-8043-0533-3B5E-8DF035071E77}"/>
          </ac:picMkLst>
        </pc:picChg>
      </pc:sldChg>
      <pc:sldChg chg="addSp delSp modSp new mod">
        <pc:chgData name="Ditte Filskov Theilgaard" userId="150196ba-3d64-4ece-aa51-395739ba31e6" providerId="ADAL" clId="{796F0423-A167-474B-B979-EDD81E695ACF}" dt="2024-12-27T11:07:25.198" v="322" actId="1076"/>
        <pc:sldMkLst>
          <pc:docMk/>
          <pc:sldMk cId="204917167" sldId="266"/>
        </pc:sldMkLst>
        <pc:picChg chg="add del mod">
          <ac:chgData name="Ditte Filskov Theilgaard" userId="150196ba-3d64-4ece-aa51-395739ba31e6" providerId="ADAL" clId="{796F0423-A167-474B-B979-EDD81E695ACF}" dt="2024-12-27T11:04:22.067" v="318" actId="478"/>
          <ac:picMkLst>
            <pc:docMk/>
            <pc:sldMk cId="204917167" sldId="266"/>
            <ac:picMk id="3" creationId="{AC8F5A79-7EF4-FEE8-F5FA-21723D5E614C}"/>
          </ac:picMkLst>
        </pc:picChg>
        <pc:picChg chg="add mod">
          <ac:chgData name="Ditte Filskov Theilgaard" userId="150196ba-3d64-4ece-aa51-395739ba31e6" providerId="ADAL" clId="{796F0423-A167-474B-B979-EDD81E695ACF}" dt="2024-12-27T11:07:25.198" v="322" actId="1076"/>
          <ac:picMkLst>
            <pc:docMk/>
            <pc:sldMk cId="204917167" sldId="266"/>
            <ac:picMk id="5" creationId="{7C9F0E9E-E6DE-398F-881F-D23A0D0055CB}"/>
          </ac:picMkLst>
        </pc:picChg>
      </pc:sldChg>
      <pc:sldChg chg="addSp modSp new">
        <pc:chgData name="Ditte Filskov Theilgaard" userId="150196ba-3d64-4ece-aa51-395739ba31e6" providerId="ADAL" clId="{796F0423-A167-474B-B979-EDD81E695ACF}" dt="2024-12-27T10:55:07.635" v="316" actId="14100"/>
        <pc:sldMkLst>
          <pc:docMk/>
          <pc:sldMk cId="827347934" sldId="267"/>
        </pc:sldMkLst>
        <pc:picChg chg="add mod">
          <ac:chgData name="Ditte Filskov Theilgaard" userId="150196ba-3d64-4ece-aa51-395739ba31e6" providerId="ADAL" clId="{796F0423-A167-474B-B979-EDD81E695ACF}" dt="2024-12-27T10:55:07.635" v="316" actId="14100"/>
          <ac:picMkLst>
            <pc:docMk/>
            <pc:sldMk cId="827347934" sldId="267"/>
            <ac:picMk id="2050" creationId="{0DFF6BE0-BBF1-A5F6-39F3-3155F3F63B3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DF243-990D-452E-B2F0-0A24C40DD102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B0039-3B92-4568-8A3D-3B370402E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E760-23CA-20F1-BD79-929F242AB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A8D90-51DB-DA8C-CD79-7FF0910E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EAB2-66B3-E21F-DCA7-4772E57E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A8B8D-9EA6-B392-955E-3FA36641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36BC-D96D-A92B-CD89-6870536A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7540-15E3-C172-FB38-B21EA494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6ECB-775B-A54C-A93D-C48E5DDE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7784-96E0-683E-2F1B-CE311B59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0EB0-593D-E099-8B99-BA48DBAC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60BF9-0C5B-FD47-E397-BEBD6471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D116-C302-A6C3-7751-785FC060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0906E-B262-FD1F-F941-A07ED36C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DA42-37FF-89E6-5A33-9CE1FB2B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2918-FEEC-C153-8277-CB1B2326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7604-E4BA-0493-B76B-E54181B4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0225-EECF-2FB6-C4AF-7CCA3968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63DD-CDD9-3F0F-B431-03AA32622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4E96F-402A-3F3D-E967-BD493FAD0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C7434-00C9-D484-9D6D-9A56EF6D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4816E-D28C-0664-01D7-870E0576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0D38E-EDE8-2261-9E18-F6E6E1E6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FA4D-812A-E17A-FAF7-97D58A3D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FB70E-A783-83B8-F8EE-869B2893C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390C0-72E3-12FF-9B32-60C38943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626EC-BF75-7F8D-71F3-7FB054173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35606-03D1-4416-5954-1C368EF8E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A95C6-7470-19B5-4B38-DEEE29AD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527A-27DD-0A8F-2290-BE97F992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CF9EA-2FC4-E943-4CD6-F8303736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7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9582-84D5-D5D1-73CB-BDA0D04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9DC55-3B50-09E0-267A-74807145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B6E2B-7B0E-E7BA-CBCA-C62CD46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B861-542D-4736-F090-4F89EAD1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D9F60-8B8B-BEA2-274F-708512B1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865DB-98EC-E7E4-466F-6C1A8840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2D0B4-AB90-6E5E-A5FB-C811759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4EB9-90D6-895B-AE0E-F5C56B41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A5517-2633-BBA2-24AC-618858E4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ABF5-A9F7-C07F-96C6-B84E59142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904D7-2B70-4964-9B23-4E5B349F082D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61D2-1A0C-EF12-5FA3-09E8669B3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EEF9-932A-5956-108A-10EDB51A3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upercharging Machine Learning Models with Classical Digital Signal  Processing - MLAIA Data Science">
            <a:extLst>
              <a:ext uri="{FF2B5EF4-FFF2-40B4-BE49-F238E27FC236}">
                <a16:creationId xmlns:a16="http://schemas.microsoft.com/office/drawing/2014/main" id="{B08F4BED-7B45-D724-14BA-B23E4341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5" b="6282"/>
          <a:stretch/>
        </p:blipFill>
        <p:spPr bwMode="auto">
          <a:xfrm>
            <a:off x="-3048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D0E18-0565-7B34-BFB6-74F78C2D3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DSP Q4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E0D51-808C-F508-EA5F-9DA7C0355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Overføringsfunktion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differensligning</a:t>
            </a:r>
            <a:r>
              <a:rPr lang="en-US" dirty="0">
                <a:solidFill>
                  <a:schemeClr val="bg1"/>
                </a:solidFill>
              </a:rPr>
              <a:t>, pol/</a:t>
            </a:r>
            <a:r>
              <a:rPr lang="en-US" dirty="0" err="1">
                <a:solidFill>
                  <a:schemeClr val="bg1"/>
                </a:solidFill>
              </a:rPr>
              <a:t>nulpunkt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stabilitet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realisationsstrukturer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093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B2CC4E-D446-CB1D-506E-9C8C81417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4" y="400225"/>
            <a:ext cx="6639852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0D39C4-8043-0533-3B5E-8DF035071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992" y="0"/>
            <a:ext cx="8253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9F0E9E-E6DE-398F-881F-D23A0D005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85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C1DD-3B55-0A42-047A-D191B48D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AA8C2-678C-0777-1444-8C14E414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ym typeface="Wingdings" panose="05000000000000000000" pitchFamily="2" charset="2"/>
              </a:rPr>
              <a:t>Overførings</a:t>
            </a:r>
            <a:r>
              <a:rPr lang="en-US" dirty="0">
                <a:sym typeface="Wingdings" panose="05000000000000000000" pitchFamily="2" charset="2"/>
              </a:rPr>
              <a:t> function </a:t>
            </a:r>
            <a:r>
              <a:rPr lang="en-US" dirty="0" err="1">
                <a:sym typeface="Wingdings" panose="05000000000000000000" pitchFamily="2" charset="2"/>
              </a:rPr>
              <a:t>og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stabilitet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Difference </a:t>
            </a:r>
            <a:r>
              <a:rPr lang="en-US" dirty="0" err="1">
                <a:sym typeface="Wingdings" panose="05000000000000000000" pitchFamily="2" charset="2"/>
              </a:rPr>
              <a:t>ligning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Pol/</a:t>
            </a:r>
            <a:r>
              <a:rPr lang="en-US" dirty="0" err="1">
                <a:sym typeface="Wingdings" panose="05000000000000000000" pitchFamily="2" charset="2"/>
              </a:rPr>
              <a:t>nulpunkter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Direct form, structure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Indragelse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af</a:t>
            </a:r>
            <a:r>
              <a:rPr lang="en-US" dirty="0">
                <a:sym typeface="Wingdings" panose="05000000000000000000" pitchFamily="2" charset="2"/>
              </a:rPr>
              <a:t> OPG </a:t>
            </a:r>
            <a:r>
              <a:rPr lang="en-US" dirty="0" err="1">
                <a:sym typeface="Wingdings" panose="05000000000000000000" pitchFamily="2" charset="2"/>
              </a:rPr>
              <a:t>regning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0986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C8AC59-0D7B-4013-EE81-5E92B1055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19" y="799733"/>
            <a:ext cx="9754961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6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DFF6BE0-BBF1-A5F6-39F3-3155F3F63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598291"/>
            <a:ext cx="9822920" cy="610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34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58DFF8-5FFE-3209-5A30-16E102E86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36" y="380574"/>
            <a:ext cx="7716327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5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board with writing on it&#10;&#10;Description automatically generated">
            <a:extLst>
              <a:ext uri="{FF2B5EF4-FFF2-40B4-BE49-F238E27FC236}">
                <a16:creationId xmlns:a16="http://schemas.microsoft.com/office/drawing/2014/main" id="{D4036B8C-CE86-0FE6-7C44-25FBD8312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20724"/>
            <a:ext cx="10905066" cy="441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0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A2A887-3E8F-5F8E-54F2-004B7B7C3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37" y="505729"/>
            <a:ext cx="6674193" cy="60328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EFFE61-CE74-E5D7-6FA7-18102DAD5565}"/>
              </a:ext>
            </a:extLst>
          </p:cNvPr>
          <p:cNvSpPr txBox="1"/>
          <p:nvPr/>
        </p:nvSpPr>
        <p:spPr>
          <a:xfrm>
            <a:off x="7281333" y="296333"/>
            <a:ext cx="469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måde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hvor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formindske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antalet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DF2 </a:t>
            </a:r>
          </a:p>
        </p:txBody>
      </p:sp>
    </p:spTree>
    <p:extLst>
      <p:ext uri="{BB962C8B-B14F-4D97-AF65-F5344CB8AC3E}">
        <p14:creationId xmlns:p14="http://schemas.microsoft.com/office/powerpoint/2010/main" val="214771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3AB998-453A-CACF-4E34-ABF1A815D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59" y="721382"/>
            <a:ext cx="5724676" cy="5415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4904B2-915E-0816-6254-FD042D48D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341" y="575733"/>
            <a:ext cx="5332618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14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8D45BE-575D-64C5-6FB2-DAAD34A8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389" y="0"/>
            <a:ext cx="7541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8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5dbba49-ce06-496f-ac3e-0cf14361d934}" enabled="0" method="" siteId="{f5dbba49-ce06-496f-ac3e-0cf14361d93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51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Times New Roman</vt:lpstr>
      <vt:lpstr>Wingdings</vt:lpstr>
      <vt:lpstr>Office Theme</vt:lpstr>
      <vt:lpstr>DSP Q4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Ditte Filskov Theilgaard</dc:creator>
  <cp:lastModifiedBy>Ditte Filskov Theilgaard</cp:lastModifiedBy>
  <cp:revision>3</cp:revision>
  <dcterms:created xsi:type="dcterms:W3CDTF">2024-12-27T07:13:55Z</dcterms:created>
  <dcterms:modified xsi:type="dcterms:W3CDTF">2024-12-27T12:54:54Z</dcterms:modified>
</cp:coreProperties>
</file>