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A6A21-7ABD-49ED-BFCC-67A1F3A4D35E}" v="6" dt="2024-12-28T07:12:41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>
        <p:scale>
          <a:sx n="100" d="100"/>
          <a:sy n="100" d="100"/>
        </p:scale>
        <p:origin x="3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48EA6A21-7ABD-49ED-BFCC-67A1F3A4D35E}"/>
    <pc:docChg chg="custSel addSld delSld modSld sldOrd">
      <pc:chgData name="Ditte Filskov Theilgaard" userId="150196ba-3d64-4ece-aa51-395739ba31e6" providerId="ADAL" clId="{48EA6A21-7ABD-49ED-BFCC-67A1F3A4D35E}" dt="2024-12-28T08:47:59.236" v="605" actId="14100"/>
      <pc:docMkLst>
        <pc:docMk/>
      </pc:docMkLst>
      <pc:sldChg chg="modSp">
        <pc:chgData name="Ditte Filskov Theilgaard" userId="150196ba-3d64-4ece-aa51-395739ba31e6" providerId="ADAL" clId="{48EA6A21-7ABD-49ED-BFCC-67A1F3A4D35E}" dt="2024-12-28T07:12:41.010" v="15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48EA6A21-7ABD-49ED-BFCC-67A1F3A4D35E}" dt="2024-12-28T07:12:22.187" v="11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48EA6A21-7ABD-49ED-BFCC-67A1F3A4D35E}" dt="2024-12-28T07:12:41.010" v="15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48EA6A21-7ABD-49ED-BFCC-67A1F3A4D35E}" dt="2024-12-28T07:15:56.948" v="130" actId="20577"/>
        <pc:sldMkLst>
          <pc:docMk/>
          <pc:sldMk cId="1609869835" sldId="257"/>
        </pc:sldMkLst>
        <pc:spChg chg="mod">
          <ac:chgData name="Ditte Filskov Theilgaard" userId="150196ba-3d64-4ece-aa51-395739ba31e6" providerId="ADAL" clId="{48EA6A21-7ABD-49ED-BFCC-67A1F3A4D35E}" dt="2024-12-28T07:15:56.948" v="130" actId="20577"/>
          <ac:spMkLst>
            <pc:docMk/>
            <pc:sldMk cId="1609869835" sldId="257"/>
            <ac:spMk id="3" creationId="{7A1AA8C2-678C-0777-1444-8C14E4147EC5}"/>
          </ac:spMkLst>
        </pc:spChg>
      </pc:sldChg>
      <pc:sldChg chg="del">
        <pc:chgData name="Ditte Filskov Theilgaard" userId="150196ba-3d64-4ece-aa51-395739ba31e6" providerId="ADAL" clId="{48EA6A21-7ABD-49ED-BFCC-67A1F3A4D35E}" dt="2024-12-28T07:12:17.915" v="9" actId="47"/>
        <pc:sldMkLst>
          <pc:docMk/>
          <pc:sldMk cId="1674262378" sldId="258"/>
        </pc:sldMkLst>
      </pc:sldChg>
      <pc:sldChg chg="addSp delSp modSp new mod modClrScheme chgLayout">
        <pc:chgData name="Ditte Filskov Theilgaard" userId="150196ba-3d64-4ece-aa51-395739ba31e6" providerId="ADAL" clId="{48EA6A21-7ABD-49ED-BFCC-67A1F3A4D35E}" dt="2024-12-28T07:34:04.763" v="470" actId="20577"/>
        <pc:sldMkLst>
          <pc:docMk/>
          <pc:sldMk cId="2984756114" sldId="258"/>
        </pc:sldMkLst>
        <pc:spChg chg="mod ord">
          <ac:chgData name="Ditte Filskov Theilgaard" userId="150196ba-3d64-4ece-aa51-395739ba31e6" providerId="ADAL" clId="{48EA6A21-7ABD-49ED-BFCC-67A1F3A4D35E}" dt="2024-12-28T07:19:30.055" v="167" actId="700"/>
          <ac:spMkLst>
            <pc:docMk/>
            <pc:sldMk cId="2984756114" sldId="258"/>
            <ac:spMk id="2" creationId="{D7BA60C8-40EB-B0BF-DC37-570B8D56F6EE}"/>
          </ac:spMkLst>
        </pc:spChg>
        <pc:spChg chg="add mod ord">
          <ac:chgData name="Ditte Filskov Theilgaard" userId="150196ba-3d64-4ece-aa51-395739ba31e6" providerId="ADAL" clId="{48EA6A21-7ABD-49ED-BFCC-67A1F3A4D35E}" dt="2024-12-28T07:34:04.763" v="470" actId="20577"/>
          <ac:spMkLst>
            <pc:docMk/>
            <pc:sldMk cId="2984756114" sldId="258"/>
            <ac:spMk id="7" creationId="{271F5C17-4751-C624-9F99-4C9987EC7E90}"/>
          </ac:spMkLst>
        </pc:spChg>
        <pc:picChg chg="add del">
          <ac:chgData name="Ditte Filskov Theilgaard" userId="150196ba-3d64-4ece-aa51-395739ba31e6" providerId="ADAL" clId="{48EA6A21-7ABD-49ED-BFCC-67A1F3A4D35E}" dt="2024-12-28T07:18:45.895" v="163" actId="478"/>
          <ac:picMkLst>
            <pc:docMk/>
            <pc:sldMk cId="2984756114" sldId="258"/>
            <ac:picMk id="4" creationId="{C9F0129C-8013-9449-8AFA-01F10FD6986A}"/>
          </ac:picMkLst>
        </pc:picChg>
        <pc:picChg chg="add del">
          <ac:chgData name="Ditte Filskov Theilgaard" userId="150196ba-3d64-4ece-aa51-395739ba31e6" providerId="ADAL" clId="{48EA6A21-7ABD-49ED-BFCC-67A1F3A4D35E}" dt="2024-12-28T07:19:21.009" v="166" actId="478"/>
          <ac:picMkLst>
            <pc:docMk/>
            <pc:sldMk cId="2984756114" sldId="258"/>
            <ac:picMk id="6" creationId="{23DA38FC-2A75-3298-2A59-BFBA336AB6DA}"/>
          </ac:picMkLst>
        </pc:picChg>
      </pc:sldChg>
      <pc:sldChg chg="del">
        <pc:chgData name="Ditte Filskov Theilgaard" userId="150196ba-3d64-4ece-aa51-395739ba31e6" providerId="ADAL" clId="{48EA6A21-7ABD-49ED-BFCC-67A1F3A4D35E}" dt="2024-12-28T07:12:17.284" v="7" actId="47"/>
        <pc:sldMkLst>
          <pc:docMk/>
          <pc:sldMk cId="2128355996" sldId="259"/>
        </pc:sldMkLst>
      </pc:sldChg>
      <pc:sldChg chg="addSp delSp modSp new mod">
        <pc:chgData name="Ditte Filskov Theilgaard" userId="150196ba-3d64-4ece-aa51-395739ba31e6" providerId="ADAL" clId="{48EA6A21-7ABD-49ED-BFCC-67A1F3A4D35E}" dt="2024-12-28T08:09:52.672" v="552" actId="1076"/>
        <pc:sldMkLst>
          <pc:docMk/>
          <pc:sldMk cId="3979618845" sldId="259"/>
        </pc:sldMkLst>
        <pc:spChg chg="mod">
          <ac:chgData name="Ditte Filskov Theilgaard" userId="150196ba-3d64-4ece-aa51-395739ba31e6" providerId="ADAL" clId="{48EA6A21-7ABD-49ED-BFCC-67A1F3A4D35E}" dt="2024-12-28T07:28:09.063" v="428" actId="20577"/>
          <ac:spMkLst>
            <pc:docMk/>
            <pc:sldMk cId="3979618845" sldId="259"/>
            <ac:spMk id="2" creationId="{E1038CDA-8250-6C84-5838-92BBDD6859F1}"/>
          </ac:spMkLst>
        </pc:spChg>
        <pc:picChg chg="add del mod">
          <ac:chgData name="Ditte Filskov Theilgaard" userId="150196ba-3d64-4ece-aa51-395739ba31e6" providerId="ADAL" clId="{48EA6A21-7ABD-49ED-BFCC-67A1F3A4D35E}" dt="2024-12-28T07:27:54.144" v="401" actId="478"/>
          <ac:picMkLst>
            <pc:docMk/>
            <pc:sldMk cId="3979618845" sldId="259"/>
            <ac:picMk id="4" creationId="{F5BBE983-3A72-7F89-D9D2-A2F0A8615D32}"/>
          </ac:picMkLst>
        </pc:picChg>
        <pc:picChg chg="add del mod">
          <ac:chgData name="Ditte Filskov Theilgaard" userId="150196ba-3d64-4ece-aa51-395739ba31e6" providerId="ADAL" clId="{48EA6A21-7ABD-49ED-BFCC-67A1F3A4D35E}" dt="2024-12-28T08:09:45.405" v="549" actId="478"/>
          <ac:picMkLst>
            <pc:docMk/>
            <pc:sldMk cId="3979618845" sldId="259"/>
            <ac:picMk id="6" creationId="{18AEB63C-00F9-12F4-D9F1-BBF41CECFCE5}"/>
          </ac:picMkLst>
        </pc:picChg>
        <pc:picChg chg="add mod">
          <ac:chgData name="Ditte Filskov Theilgaard" userId="150196ba-3d64-4ece-aa51-395739ba31e6" providerId="ADAL" clId="{48EA6A21-7ABD-49ED-BFCC-67A1F3A4D35E}" dt="2024-12-28T08:09:52.672" v="552" actId="1076"/>
          <ac:picMkLst>
            <pc:docMk/>
            <pc:sldMk cId="3979618845" sldId="259"/>
            <ac:picMk id="8" creationId="{236DAAA6-A40C-8B86-C4A8-6F179756C802}"/>
          </ac:picMkLst>
        </pc:picChg>
      </pc:sldChg>
      <pc:sldChg chg="addSp modSp new mod">
        <pc:chgData name="Ditte Filskov Theilgaard" userId="150196ba-3d64-4ece-aa51-395739ba31e6" providerId="ADAL" clId="{48EA6A21-7ABD-49ED-BFCC-67A1F3A4D35E}" dt="2024-12-28T07:33:45.878" v="469" actId="20577"/>
        <pc:sldMkLst>
          <pc:docMk/>
          <pc:sldMk cId="2787387354" sldId="260"/>
        </pc:sldMkLst>
        <pc:spChg chg="mod">
          <ac:chgData name="Ditte Filskov Theilgaard" userId="150196ba-3d64-4ece-aa51-395739ba31e6" providerId="ADAL" clId="{48EA6A21-7ABD-49ED-BFCC-67A1F3A4D35E}" dt="2024-12-28T07:33:45.878" v="469" actId="20577"/>
          <ac:spMkLst>
            <pc:docMk/>
            <pc:sldMk cId="2787387354" sldId="260"/>
            <ac:spMk id="2" creationId="{57B9888B-281C-EB49-C4D1-B6474ED137AC}"/>
          </ac:spMkLst>
        </pc:spChg>
        <pc:picChg chg="add mod">
          <ac:chgData name="Ditte Filskov Theilgaard" userId="150196ba-3d64-4ece-aa51-395739ba31e6" providerId="ADAL" clId="{48EA6A21-7ABD-49ED-BFCC-67A1F3A4D35E}" dt="2024-12-28T07:31:20.950" v="434" actId="1076"/>
          <ac:picMkLst>
            <pc:docMk/>
            <pc:sldMk cId="2787387354" sldId="260"/>
            <ac:picMk id="4" creationId="{FB083E4D-F6E1-DC75-98F6-192189583847}"/>
          </ac:picMkLst>
        </pc:picChg>
      </pc:sldChg>
      <pc:sldChg chg="del">
        <pc:chgData name="Ditte Filskov Theilgaard" userId="150196ba-3d64-4ece-aa51-395739ba31e6" providerId="ADAL" clId="{48EA6A21-7ABD-49ED-BFCC-67A1F3A4D35E}" dt="2024-12-28T07:12:17.066" v="6" actId="47"/>
        <pc:sldMkLst>
          <pc:docMk/>
          <pc:sldMk cId="3240605633" sldId="260"/>
        </pc:sldMkLst>
      </pc:sldChg>
      <pc:sldChg chg="addSp delSp modSp new mod ord">
        <pc:chgData name="Ditte Filskov Theilgaard" userId="150196ba-3d64-4ece-aa51-395739ba31e6" providerId="ADAL" clId="{48EA6A21-7ABD-49ED-BFCC-67A1F3A4D35E}" dt="2024-12-28T08:33:53.447" v="601" actId="1076"/>
        <pc:sldMkLst>
          <pc:docMk/>
          <pc:sldMk cId="1258869732" sldId="261"/>
        </pc:sldMkLst>
        <pc:spChg chg="del">
          <ac:chgData name="Ditte Filskov Theilgaard" userId="150196ba-3d64-4ece-aa51-395739ba31e6" providerId="ADAL" clId="{48EA6A21-7ABD-49ED-BFCC-67A1F3A4D35E}" dt="2024-12-28T07:38:22.547" v="473" actId="478"/>
          <ac:spMkLst>
            <pc:docMk/>
            <pc:sldMk cId="1258869732" sldId="261"/>
            <ac:spMk id="2" creationId="{E996CE6E-DA62-81A0-2A4E-64C0BAB7EA7D}"/>
          </ac:spMkLst>
        </pc:spChg>
        <pc:picChg chg="add del mod">
          <ac:chgData name="Ditte Filskov Theilgaard" userId="150196ba-3d64-4ece-aa51-395739ba31e6" providerId="ADAL" clId="{48EA6A21-7ABD-49ED-BFCC-67A1F3A4D35E}" dt="2024-12-28T08:21:07.238" v="555" actId="478"/>
          <ac:picMkLst>
            <pc:docMk/>
            <pc:sldMk cId="1258869732" sldId="261"/>
            <ac:picMk id="4" creationId="{B168AD77-46F2-3050-B707-AFFADC54BAFA}"/>
          </ac:picMkLst>
        </pc:picChg>
        <pc:picChg chg="add mod">
          <ac:chgData name="Ditte Filskov Theilgaard" userId="150196ba-3d64-4ece-aa51-395739ba31e6" providerId="ADAL" clId="{48EA6A21-7ABD-49ED-BFCC-67A1F3A4D35E}" dt="2024-12-28T08:21:09.261" v="557" actId="1076"/>
          <ac:picMkLst>
            <pc:docMk/>
            <pc:sldMk cId="1258869732" sldId="261"/>
            <ac:picMk id="6" creationId="{CCA8071F-34FE-258D-5672-0A44C89F1DE5}"/>
          </ac:picMkLst>
        </pc:picChg>
        <pc:picChg chg="add del mod">
          <ac:chgData name="Ditte Filskov Theilgaard" userId="150196ba-3d64-4ece-aa51-395739ba31e6" providerId="ADAL" clId="{48EA6A21-7ABD-49ED-BFCC-67A1F3A4D35E}" dt="2024-12-28T08:29:47.428" v="563" actId="478"/>
          <ac:picMkLst>
            <pc:docMk/>
            <pc:sldMk cId="1258869732" sldId="261"/>
            <ac:picMk id="8" creationId="{85F141D7-54BC-6996-0C8E-A1E1C8051377}"/>
          </ac:picMkLst>
        </pc:picChg>
        <pc:picChg chg="add mod modCrop">
          <ac:chgData name="Ditte Filskov Theilgaard" userId="150196ba-3d64-4ece-aa51-395739ba31e6" providerId="ADAL" clId="{48EA6A21-7ABD-49ED-BFCC-67A1F3A4D35E}" dt="2024-12-28T08:33:48.244" v="598" actId="1076"/>
          <ac:picMkLst>
            <pc:docMk/>
            <pc:sldMk cId="1258869732" sldId="261"/>
            <ac:picMk id="10" creationId="{1255CB0D-7BF4-3ED3-FBCC-22243736F176}"/>
          </ac:picMkLst>
        </pc:picChg>
        <pc:picChg chg="add mod">
          <ac:chgData name="Ditte Filskov Theilgaard" userId="150196ba-3d64-4ece-aa51-395739ba31e6" providerId="ADAL" clId="{48EA6A21-7ABD-49ED-BFCC-67A1F3A4D35E}" dt="2024-12-28T08:33:53.447" v="601" actId="1076"/>
          <ac:picMkLst>
            <pc:docMk/>
            <pc:sldMk cId="1258869732" sldId="261"/>
            <ac:picMk id="14" creationId="{3A1E204C-1D2E-53D8-3FBD-1442D3BE2FB3}"/>
          </ac:picMkLst>
        </pc:picChg>
        <pc:cxnChg chg="add mod">
          <ac:chgData name="Ditte Filskov Theilgaard" userId="150196ba-3d64-4ece-aa51-395739ba31e6" providerId="ADAL" clId="{48EA6A21-7ABD-49ED-BFCC-67A1F3A4D35E}" dt="2024-12-28T08:30:28.858" v="586" actId="1035"/>
          <ac:cxnSpMkLst>
            <pc:docMk/>
            <pc:sldMk cId="1258869732" sldId="261"/>
            <ac:cxnSpMk id="12" creationId="{75BF1D4B-BB44-274D-DC73-3709D7245A60}"/>
          </ac:cxnSpMkLst>
        </pc:cxnChg>
      </pc:sldChg>
      <pc:sldChg chg="del">
        <pc:chgData name="Ditte Filskov Theilgaard" userId="150196ba-3d64-4ece-aa51-395739ba31e6" providerId="ADAL" clId="{48EA6A21-7ABD-49ED-BFCC-67A1F3A4D35E}" dt="2024-12-28T07:12:16.825" v="5" actId="47"/>
        <pc:sldMkLst>
          <pc:docMk/>
          <pc:sldMk cId="2147713105" sldId="261"/>
        </pc:sldMkLst>
      </pc:sldChg>
      <pc:sldChg chg="modSp new del mod">
        <pc:chgData name="Ditte Filskov Theilgaard" userId="150196ba-3d64-4ece-aa51-395739ba31e6" providerId="ADAL" clId="{48EA6A21-7ABD-49ED-BFCC-67A1F3A4D35E}" dt="2024-12-28T07:53:04.248" v="523" actId="47"/>
        <pc:sldMkLst>
          <pc:docMk/>
          <pc:sldMk cId="2442301045" sldId="262"/>
        </pc:sldMkLst>
        <pc:spChg chg="mod">
          <ac:chgData name="Ditte Filskov Theilgaard" userId="150196ba-3d64-4ece-aa51-395739ba31e6" providerId="ADAL" clId="{48EA6A21-7ABD-49ED-BFCC-67A1F3A4D35E}" dt="2024-12-28T07:38:39.207" v="506" actId="20577"/>
          <ac:spMkLst>
            <pc:docMk/>
            <pc:sldMk cId="2442301045" sldId="262"/>
            <ac:spMk id="2" creationId="{1FD25614-47FC-70F2-C9DA-1A4DE494F316}"/>
          </ac:spMkLst>
        </pc:spChg>
      </pc:sldChg>
      <pc:sldChg chg="del">
        <pc:chgData name="Ditte Filskov Theilgaard" userId="150196ba-3d64-4ece-aa51-395739ba31e6" providerId="ADAL" clId="{48EA6A21-7ABD-49ED-BFCC-67A1F3A4D35E}" dt="2024-12-28T07:12:16.558" v="4" actId="47"/>
        <pc:sldMkLst>
          <pc:docMk/>
          <pc:sldMk cId="4212214685" sldId="262"/>
        </pc:sldMkLst>
      </pc:sldChg>
      <pc:sldChg chg="addSp modSp new del mod">
        <pc:chgData name="Ditte Filskov Theilgaard" userId="150196ba-3d64-4ece-aa51-395739ba31e6" providerId="ADAL" clId="{48EA6A21-7ABD-49ED-BFCC-67A1F3A4D35E}" dt="2024-12-28T08:32:06.299" v="588" actId="47"/>
        <pc:sldMkLst>
          <pc:docMk/>
          <pc:sldMk cId="696377888" sldId="263"/>
        </pc:sldMkLst>
        <pc:picChg chg="add mod">
          <ac:chgData name="Ditte Filskov Theilgaard" userId="150196ba-3d64-4ece-aa51-395739ba31e6" providerId="ADAL" clId="{48EA6A21-7ABD-49ED-BFCC-67A1F3A4D35E}" dt="2024-12-28T07:46:40.790" v="513" actId="1076"/>
          <ac:picMkLst>
            <pc:docMk/>
            <pc:sldMk cId="696377888" sldId="263"/>
            <ac:picMk id="3" creationId="{664EF1F4-AEFD-93C0-6851-645484C03474}"/>
          </ac:picMkLst>
        </pc:picChg>
      </pc:sldChg>
      <pc:sldChg chg="del">
        <pc:chgData name="Ditte Filskov Theilgaard" userId="150196ba-3d64-4ece-aa51-395739ba31e6" providerId="ADAL" clId="{48EA6A21-7ABD-49ED-BFCC-67A1F3A4D35E}" dt="2024-12-28T07:12:16.288" v="3" actId="47"/>
        <pc:sldMkLst>
          <pc:docMk/>
          <pc:sldMk cId="3595488697" sldId="263"/>
        </pc:sldMkLst>
      </pc:sldChg>
      <pc:sldChg chg="del">
        <pc:chgData name="Ditte Filskov Theilgaard" userId="150196ba-3d64-4ece-aa51-395739ba31e6" providerId="ADAL" clId="{48EA6A21-7ABD-49ED-BFCC-67A1F3A4D35E}" dt="2024-12-28T07:12:15.512" v="0" actId="47"/>
        <pc:sldMkLst>
          <pc:docMk/>
          <pc:sldMk cId="499207199" sldId="264"/>
        </pc:sldMkLst>
      </pc:sldChg>
      <pc:sldChg chg="addSp modSp new del mod">
        <pc:chgData name="Ditte Filskov Theilgaard" userId="150196ba-3d64-4ece-aa51-395739ba31e6" providerId="ADAL" clId="{48EA6A21-7ABD-49ED-BFCC-67A1F3A4D35E}" dt="2024-12-28T08:32:02.981" v="587" actId="47"/>
        <pc:sldMkLst>
          <pc:docMk/>
          <pc:sldMk cId="668385850" sldId="264"/>
        </pc:sldMkLst>
        <pc:picChg chg="add mod">
          <ac:chgData name="Ditte Filskov Theilgaard" userId="150196ba-3d64-4ece-aa51-395739ba31e6" providerId="ADAL" clId="{48EA6A21-7ABD-49ED-BFCC-67A1F3A4D35E}" dt="2024-12-28T07:46:38.205" v="512" actId="1076"/>
          <ac:picMkLst>
            <pc:docMk/>
            <pc:sldMk cId="668385850" sldId="264"/>
            <ac:picMk id="3" creationId="{ADDCA23E-F948-6449-683C-ACD0BDCCEC48}"/>
          </ac:picMkLst>
        </pc:picChg>
      </pc:sldChg>
      <pc:sldChg chg="del">
        <pc:chgData name="Ditte Filskov Theilgaard" userId="150196ba-3d64-4ece-aa51-395739ba31e6" providerId="ADAL" clId="{48EA6A21-7ABD-49ED-BFCC-67A1F3A4D35E}" dt="2024-12-28T07:12:15.782" v="1" actId="47"/>
        <pc:sldMkLst>
          <pc:docMk/>
          <pc:sldMk cId="346478571" sldId="265"/>
        </pc:sldMkLst>
      </pc:sldChg>
      <pc:sldChg chg="addSp modSp new del mod">
        <pc:chgData name="Ditte Filskov Theilgaard" userId="150196ba-3d64-4ece-aa51-395739ba31e6" providerId="ADAL" clId="{48EA6A21-7ABD-49ED-BFCC-67A1F3A4D35E}" dt="2024-12-28T08:32:08.780" v="589" actId="47"/>
        <pc:sldMkLst>
          <pc:docMk/>
          <pc:sldMk cId="3278048591" sldId="265"/>
        </pc:sldMkLst>
        <pc:picChg chg="add mod">
          <ac:chgData name="Ditte Filskov Theilgaard" userId="150196ba-3d64-4ece-aa51-395739ba31e6" providerId="ADAL" clId="{48EA6A21-7ABD-49ED-BFCC-67A1F3A4D35E}" dt="2024-12-28T07:50:15.452" v="516" actId="1076"/>
          <ac:picMkLst>
            <pc:docMk/>
            <pc:sldMk cId="3278048591" sldId="265"/>
            <ac:picMk id="3" creationId="{8DE098D0-2B8A-7C8A-5B18-3C1159DE1BEC}"/>
          </ac:picMkLst>
        </pc:picChg>
      </pc:sldChg>
      <pc:sldChg chg="del">
        <pc:chgData name="Ditte Filskov Theilgaard" userId="150196ba-3d64-4ece-aa51-395739ba31e6" providerId="ADAL" clId="{48EA6A21-7ABD-49ED-BFCC-67A1F3A4D35E}" dt="2024-12-28T07:12:16.068" v="2" actId="47"/>
        <pc:sldMkLst>
          <pc:docMk/>
          <pc:sldMk cId="204917167" sldId="266"/>
        </pc:sldMkLst>
      </pc:sldChg>
      <pc:sldChg chg="addSp delSp modSp new mod ord">
        <pc:chgData name="Ditte Filskov Theilgaard" userId="150196ba-3d64-4ece-aa51-395739ba31e6" providerId="ADAL" clId="{48EA6A21-7ABD-49ED-BFCC-67A1F3A4D35E}" dt="2024-12-28T08:47:59.236" v="605" actId="14100"/>
        <pc:sldMkLst>
          <pc:docMk/>
          <pc:sldMk cId="865796401" sldId="266"/>
        </pc:sldMkLst>
        <pc:spChg chg="del">
          <ac:chgData name="Ditte Filskov Theilgaard" userId="150196ba-3d64-4ece-aa51-395739ba31e6" providerId="ADAL" clId="{48EA6A21-7ABD-49ED-BFCC-67A1F3A4D35E}" dt="2024-12-28T07:50:43.485" v="521" actId="478"/>
          <ac:spMkLst>
            <pc:docMk/>
            <pc:sldMk cId="865796401" sldId="266"/>
            <ac:spMk id="2" creationId="{8363A1F6-845B-A782-B463-77E49869C223}"/>
          </ac:spMkLst>
        </pc:spChg>
        <pc:picChg chg="add del mod">
          <ac:chgData name="Ditte Filskov Theilgaard" userId="150196ba-3d64-4ece-aa51-395739ba31e6" providerId="ADAL" clId="{48EA6A21-7ABD-49ED-BFCC-67A1F3A4D35E}" dt="2024-12-28T08:40:17.231" v="602" actId="478"/>
          <ac:picMkLst>
            <pc:docMk/>
            <pc:sldMk cId="865796401" sldId="266"/>
            <ac:picMk id="4" creationId="{920E63BE-94A8-B0AC-C21F-18A6B786EB6D}"/>
          </ac:picMkLst>
        </pc:picChg>
        <pc:picChg chg="add mod">
          <ac:chgData name="Ditte Filskov Theilgaard" userId="150196ba-3d64-4ece-aa51-395739ba31e6" providerId="ADAL" clId="{48EA6A21-7ABD-49ED-BFCC-67A1F3A4D35E}" dt="2024-12-28T08:47:59.236" v="605" actId="14100"/>
          <ac:picMkLst>
            <pc:docMk/>
            <pc:sldMk cId="865796401" sldId="266"/>
            <ac:picMk id="6" creationId="{E2475168-761D-5E95-D8CF-B9DB5069BA32}"/>
          </ac:picMkLst>
        </pc:picChg>
      </pc:sldChg>
      <pc:sldChg chg="del">
        <pc:chgData name="Ditte Filskov Theilgaard" userId="150196ba-3d64-4ece-aa51-395739ba31e6" providerId="ADAL" clId="{48EA6A21-7ABD-49ED-BFCC-67A1F3A4D35E}" dt="2024-12-28T07:12:17.635" v="8" actId="47"/>
        <pc:sldMkLst>
          <pc:docMk/>
          <pc:sldMk cId="827347934" sldId="267"/>
        </pc:sldMkLst>
      </pc:sldChg>
      <pc:sldChg chg="addSp new mod">
        <pc:chgData name="Ditte Filskov Theilgaard" userId="150196ba-3d64-4ece-aa51-395739ba31e6" providerId="ADAL" clId="{48EA6A21-7ABD-49ED-BFCC-67A1F3A4D35E}" dt="2024-12-28T07:53:14.104" v="527" actId="22"/>
        <pc:sldMkLst>
          <pc:docMk/>
          <pc:sldMk cId="2738329338" sldId="267"/>
        </pc:sldMkLst>
        <pc:picChg chg="add">
          <ac:chgData name="Ditte Filskov Theilgaard" userId="150196ba-3d64-4ece-aa51-395739ba31e6" providerId="ADAL" clId="{48EA6A21-7ABD-49ED-BFCC-67A1F3A4D35E}" dt="2024-12-28T07:53:14.104" v="527" actId="22"/>
          <ac:picMkLst>
            <pc:docMk/>
            <pc:sldMk cId="2738329338" sldId="267"/>
            <ac:picMk id="3" creationId="{3D782BCD-F194-999F-E9D9-4489532CFF00}"/>
          </ac:picMkLst>
        </pc:picChg>
      </pc:sldChg>
      <pc:sldChg chg="new del">
        <pc:chgData name="Ditte Filskov Theilgaard" userId="150196ba-3d64-4ece-aa51-395739ba31e6" providerId="ADAL" clId="{48EA6A21-7ABD-49ED-BFCC-67A1F3A4D35E}" dt="2024-12-28T07:53:09.561" v="525" actId="47"/>
        <pc:sldMkLst>
          <pc:docMk/>
          <pc:sldMk cId="3620147884" sldId="267"/>
        </pc:sldMkLst>
      </pc:sldChg>
      <pc:sldChg chg="addSp modSp new mod">
        <pc:chgData name="Ditte Filskov Theilgaard" userId="150196ba-3d64-4ece-aa51-395739ba31e6" providerId="ADAL" clId="{48EA6A21-7ABD-49ED-BFCC-67A1F3A4D35E}" dt="2024-12-28T07:53:48.133" v="534" actId="14100"/>
        <pc:sldMkLst>
          <pc:docMk/>
          <pc:sldMk cId="125125940" sldId="268"/>
        </pc:sldMkLst>
        <pc:picChg chg="add mod">
          <ac:chgData name="Ditte Filskov Theilgaard" userId="150196ba-3d64-4ece-aa51-395739ba31e6" providerId="ADAL" clId="{48EA6A21-7ABD-49ED-BFCC-67A1F3A4D35E}" dt="2024-12-28T07:53:48.133" v="534" actId="14100"/>
          <ac:picMkLst>
            <pc:docMk/>
            <pc:sldMk cId="125125940" sldId="268"/>
            <ac:picMk id="3" creationId="{5E9FEC90-3E24-A755-337A-F7C9C018EE5B}"/>
          </ac:picMkLst>
        </pc:picChg>
      </pc:sldChg>
      <pc:sldChg chg="addSp new mod">
        <pc:chgData name="Ditte Filskov Theilgaard" userId="150196ba-3d64-4ece-aa51-395739ba31e6" providerId="ADAL" clId="{48EA6A21-7ABD-49ED-BFCC-67A1F3A4D35E}" dt="2024-12-28T07:54:12.966" v="536" actId="22"/>
        <pc:sldMkLst>
          <pc:docMk/>
          <pc:sldMk cId="2962802970" sldId="269"/>
        </pc:sldMkLst>
        <pc:picChg chg="add">
          <ac:chgData name="Ditte Filskov Theilgaard" userId="150196ba-3d64-4ece-aa51-395739ba31e6" providerId="ADAL" clId="{48EA6A21-7ABD-49ED-BFCC-67A1F3A4D35E}" dt="2024-12-28T07:54:12.966" v="536" actId="22"/>
          <ac:picMkLst>
            <pc:docMk/>
            <pc:sldMk cId="2962802970" sldId="269"/>
            <ac:picMk id="3" creationId="{CD2AA825-B1B1-EB4E-277D-20927576E80B}"/>
          </ac:picMkLst>
        </pc:picChg>
      </pc:sldChg>
      <pc:sldChg chg="addSp new mod">
        <pc:chgData name="Ditte Filskov Theilgaard" userId="150196ba-3d64-4ece-aa51-395739ba31e6" providerId="ADAL" clId="{48EA6A21-7ABD-49ED-BFCC-67A1F3A4D35E}" dt="2024-12-28T07:54:27.119" v="541" actId="22"/>
        <pc:sldMkLst>
          <pc:docMk/>
          <pc:sldMk cId="3927298100" sldId="270"/>
        </pc:sldMkLst>
        <pc:picChg chg="add">
          <ac:chgData name="Ditte Filskov Theilgaard" userId="150196ba-3d64-4ece-aa51-395739ba31e6" providerId="ADAL" clId="{48EA6A21-7ABD-49ED-BFCC-67A1F3A4D35E}" dt="2024-12-28T07:54:27.119" v="541" actId="22"/>
          <ac:picMkLst>
            <pc:docMk/>
            <pc:sldMk cId="3927298100" sldId="270"/>
            <ac:picMk id="3" creationId="{613889C7-1D04-53BE-6D97-B5811EA7C184}"/>
          </ac:picMkLst>
        </pc:picChg>
      </pc:sldChg>
      <pc:sldChg chg="addSp new mod">
        <pc:chgData name="Ditte Filskov Theilgaard" userId="150196ba-3d64-4ece-aa51-395739ba31e6" providerId="ADAL" clId="{48EA6A21-7ABD-49ED-BFCC-67A1F3A4D35E}" dt="2024-12-28T07:54:38.102" v="542" actId="22"/>
        <pc:sldMkLst>
          <pc:docMk/>
          <pc:sldMk cId="1366387822" sldId="271"/>
        </pc:sldMkLst>
        <pc:picChg chg="add">
          <ac:chgData name="Ditte Filskov Theilgaard" userId="150196ba-3d64-4ece-aa51-395739ba31e6" providerId="ADAL" clId="{48EA6A21-7ABD-49ED-BFCC-67A1F3A4D35E}" dt="2024-12-28T07:54:38.102" v="542" actId="22"/>
          <ac:picMkLst>
            <pc:docMk/>
            <pc:sldMk cId="1366387822" sldId="271"/>
            <ac:picMk id="3" creationId="{077B40E9-B5E8-6F69-33DB-922461C0B27E}"/>
          </ac:picMkLst>
        </pc:picChg>
      </pc:sldChg>
      <pc:sldChg chg="addSp new mod">
        <pc:chgData name="Ditte Filskov Theilgaard" userId="150196ba-3d64-4ece-aa51-395739ba31e6" providerId="ADAL" clId="{48EA6A21-7ABD-49ED-BFCC-67A1F3A4D35E}" dt="2024-12-28T07:55:06.639" v="546" actId="22"/>
        <pc:sldMkLst>
          <pc:docMk/>
          <pc:sldMk cId="1479218624" sldId="272"/>
        </pc:sldMkLst>
        <pc:picChg chg="add">
          <ac:chgData name="Ditte Filskov Theilgaard" userId="150196ba-3d64-4ece-aa51-395739ba31e6" providerId="ADAL" clId="{48EA6A21-7ABD-49ED-BFCC-67A1F3A4D35E}" dt="2024-12-28T07:55:06.639" v="546" actId="22"/>
          <ac:picMkLst>
            <pc:docMk/>
            <pc:sldMk cId="1479218624" sldId="272"/>
            <ac:picMk id="3" creationId="{807723A9-CD50-3B5F-2522-4332D84622A5}"/>
          </ac:picMkLst>
        </pc:picChg>
      </pc:sldChg>
      <pc:sldChg chg="addSp new mod">
        <pc:chgData name="Ditte Filskov Theilgaard" userId="150196ba-3d64-4ece-aa51-395739ba31e6" providerId="ADAL" clId="{48EA6A21-7ABD-49ED-BFCC-67A1F3A4D35E}" dt="2024-12-28T07:54:46.464" v="543" actId="22"/>
        <pc:sldMkLst>
          <pc:docMk/>
          <pc:sldMk cId="1363849492" sldId="273"/>
        </pc:sldMkLst>
        <pc:picChg chg="add">
          <ac:chgData name="Ditte Filskov Theilgaard" userId="150196ba-3d64-4ece-aa51-395739ba31e6" providerId="ADAL" clId="{48EA6A21-7ABD-49ED-BFCC-67A1F3A4D35E}" dt="2024-12-28T07:54:46.464" v="543" actId="22"/>
          <ac:picMkLst>
            <pc:docMk/>
            <pc:sldMk cId="1363849492" sldId="273"/>
            <ac:picMk id="3" creationId="{48672EA2-5F8D-93FD-53EA-B91E1AA31093}"/>
          </ac:picMkLst>
        </pc:picChg>
      </pc:sldChg>
      <pc:sldChg chg="new del">
        <pc:chgData name="Ditte Filskov Theilgaard" userId="150196ba-3d64-4ece-aa51-395739ba31e6" providerId="ADAL" clId="{48EA6A21-7ABD-49ED-BFCC-67A1F3A4D35E}" dt="2024-12-28T07:55:07.969" v="547" actId="47"/>
        <pc:sldMkLst>
          <pc:docMk/>
          <pc:sldMk cId="2831217325" sldId="274"/>
        </pc:sldMkLst>
      </pc:sldChg>
      <pc:sldChg chg="new del">
        <pc:chgData name="Ditte Filskov Theilgaard" userId="150196ba-3d64-4ece-aa51-395739ba31e6" providerId="ADAL" clId="{48EA6A21-7ABD-49ED-BFCC-67A1F3A4D35E}" dt="2024-12-28T07:55:08.639" v="548" actId="47"/>
        <pc:sldMkLst>
          <pc:docMk/>
          <pc:sldMk cId="450580435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FIR </a:t>
            </a:r>
            <a:r>
              <a:rPr lang="en-US" dirty="0" err="1">
                <a:solidFill>
                  <a:schemeClr val="bg1"/>
                </a:solidFill>
              </a:rPr>
              <a:t>filtre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lineær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faserespons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gruppeløbstid</a:t>
            </a:r>
            <a:r>
              <a:rPr lang="en-US" dirty="0">
                <a:solidFill>
                  <a:schemeClr val="bg1"/>
                </a:solidFill>
              </a:rPr>
              <a:t> (group delay) </a:t>
            </a: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2AA825-B1B1-EB4E-277D-20927576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1142882"/>
            <a:ext cx="6083613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0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889C7-1D04-53BE-6D97-B5811EA7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1142882"/>
            <a:ext cx="6083613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9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B40E9-B5E8-6F69-33DB-922461C0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1142882"/>
            <a:ext cx="6083613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8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723A9-CD50-3B5F-2522-4332D846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1142882"/>
            <a:ext cx="6083613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1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72EA2-5F8D-93FD-53EA-B91E1AA3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1142882"/>
            <a:ext cx="6083613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4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C1DD-3B55-0A42-047A-D191B48D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A8C2-678C-0777-1444-8C14E414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FIR filter</a:t>
            </a:r>
          </a:p>
          <a:p>
            <a:r>
              <a:rPr lang="en-US" dirty="0" err="1">
                <a:sym typeface="Wingdings" panose="05000000000000000000" pitchFamily="2" charset="2"/>
              </a:rPr>
              <a:t>Lineær</a:t>
            </a:r>
            <a:r>
              <a:rPr lang="en-US" dirty="0">
                <a:sym typeface="Wingdings" panose="05000000000000000000" pitchFamily="2" charset="2"/>
              </a:rPr>
              <a:t> phase </a:t>
            </a:r>
            <a:r>
              <a:rPr lang="en-US" dirty="0" err="1">
                <a:sym typeface="Wingdings" panose="05000000000000000000" pitchFamily="2" charset="2"/>
              </a:rPr>
              <a:t>respons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Group delay</a:t>
            </a:r>
          </a:p>
          <a:p>
            <a:r>
              <a:rPr lang="en-US" dirty="0" err="1">
                <a:sym typeface="Wingdings" panose="05000000000000000000" pitchFamily="2" charset="2"/>
              </a:rPr>
              <a:t>Symetrisk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impuls</a:t>
            </a:r>
            <a:r>
              <a:rPr lang="en-US" dirty="0">
                <a:sym typeface="Wingdings" panose="05000000000000000000" pitchFamily="2" charset="2"/>
              </a:rPr>
              <a:t> response</a:t>
            </a:r>
          </a:p>
          <a:p>
            <a:r>
              <a:rPr lang="en-US" dirty="0">
                <a:sym typeface="Wingdings" panose="05000000000000000000" pitchFamily="2" charset="2"/>
              </a:rPr>
              <a:t>Design </a:t>
            </a:r>
            <a:r>
              <a:rPr lang="en-US" dirty="0" err="1">
                <a:sym typeface="Wingdings" panose="05000000000000000000" pitchFamily="2" charset="2"/>
              </a:rPr>
              <a:t>metode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vindues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functioner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98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60C8-40EB-B0BF-DC37-570B8D56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 IIR </a:t>
            </a:r>
            <a:r>
              <a:rPr lang="en-US" dirty="0" err="1"/>
              <a:t>til</a:t>
            </a:r>
            <a:r>
              <a:rPr lang="en-US" dirty="0"/>
              <a:t> FIR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1F5C17-4751-C624-9F99-4C9987EC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Pro:</a:t>
            </a:r>
          </a:p>
          <a:p>
            <a:pPr lvl="1"/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arimetiske</a:t>
            </a:r>
            <a:r>
              <a:rPr lang="en-US" dirty="0"/>
              <a:t> </a:t>
            </a:r>
            <a:r>
              <a:rPr lang="en-US" dirty="0" err="1"/>
              <a:t>operationer</a:t>
            </a:r>
            <a:endParaRPr lang="en-US" dirty="0"/>
          </a:p>
          <a:p>
            <a:pPr lvl="1"/>
            <a:r>
              <a:rPr lang="en-US" dirty="0"/>
              <a:t>Approx. analog function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 err="1"/>
              <a:t>Potentielt</a:t>
            </a:r>
            <a:r>
              <a:rPr lang="en-US" dirty="0"/>
              <a:t> </a:t>
            </a:r>
            <a:r>
              <a:rPr lang="en-US" dirty="0" err="1"/>
              <a:t>ustabilet</a:t>
            </a:r>
            <a:endParaRPr lang="en-US" dirty="0"/>
          </a:p>
          <a:p>
            <a:pPr lvl="1"/>
            <a:r>
              <a:rPr lang="en-US" dirty="0"/>
              <a:t>Phase response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accepteres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5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8CDA-8250-6C84-5838-92BBDD68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FIR, </a:t>
            </a:r>
            <a:r>
              <a:rPr lang="en-US" dirty="0" err="1"/>
              <a:t>matematisk</a:t>
            </a:r>
            <a:r>
              <a:rPr lang="en-US" dirty="0"/>
              <a:t>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DAAA6-A40C-8B86-C4A8-6F179756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39" y="1395025"/>
            <a:ext cx="7879512" cy="54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1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A8071F-34FE-258D-5672-0A44C89F1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1258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5CB0D-7BF4-3ED3-FBCC-22243736F1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88"/>
          <a:stretch/>
        </p:blipFill>
        <p:spPr>
          <a:xfrm>
            <a:off x="7696203" y="192988"/>
            <a:ext cx="3600999" cy="32360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BF1D4B-BB44-274D-DC73-3709D7245A60}"/>
              </a:ext>
            </a:extLst>
          </p:cNvPr>
          <p:cNvCxnSpPr/>
          <p:nvPr/>
        </p:nvCxnSpPr>
        <p:spPr>
          <a:xfrm>
            <a:off x="7035800" y="374650"/>
            <a:ext cx="0" cy="6089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1E204C-1D2E-53D8-3FBD-1442D3BE2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548" y="3664547"/>
            <a:ext cx="3357200" cy="29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6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888B-281C-EB49-C4D1-B6474ED1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phase, constant group delay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83E4D-F6E1-DC75-98F6-19218958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3168"/>
            <a:ext cx="10355906" cy="38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475168-761D-5E95-D8CF-B9DB5069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514471"/>
            <a:ext cx="11722100" cy="52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82BCD-F194-999F-E9D9-4489532C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56" y="0"/>
            <a:ext cx="913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2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FEC90-3E24-A755-337A-F7C9C018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4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62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Times New Roman</vt:lpstr>
      <vt:lpstr>Wingdings</vt:lpstr>
      <vt:lpstr>Office Theme</vt:lpstr>
      <vt:lpstr>DSP Q5</vt:lpstr>
      <vt:lpstr>Outline</vt:lpstr>
      <vt:lpstr>Fra IIR til FIR</vt:lpstr>
      <vt:lpstr>FIR, matematisk set</vt:lpstr>
      <vt:lpstr>PowerPoint Presentation</vt:lpstr>
      <vt:lpstr>Linear phase, constant group delay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4</cp:revision>
  <dcterms:created xsi:type="dcterms:W3CDTF">2024-12-27T07:13:55Z</dcterms:created>
  <dcterms:modified xsi:type="dcterms:W3CDTF">2024-12-28T08:48:03Z</dcterms:modified>
</cp:coreProperties>
</file>