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74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75" r:id="rId16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49CC6E-0C68-4890-950A-94652DC53A30}" v="9" dt="2024-12-29T12:59:01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tte Filskov Theilgaard" userId="150196ba-3d64-4ece-aa51-395739ba31e6" providerId="ADAL" clId="{E749CC6E-0C68-4890-950A-94652DC53A30}"/>
    <pc:docChg chg="custSel addSld delSld modSld sldOrd">
      <pc:chgData name="Ditte Filskov Theilgaard" userId="150196ba-3d64-4ece-aa51-395739ba31e6" providerId="ADAL" clId="{E749CC6E-0C68-4890-950A-94652DC53A30}" dt="2024-12-29T12:59:02.869" v="336" actId="962"/>
      <pc:docMkLst>
        <pc:docMk/>
      </pc:docMkLst>
      <pc:sldChg chg="modSp">
        <pc:chgData name="Ditte Filskov Theilgaard" userId="150196ba-3d64-4ece-aa51-395739ba31e6" providerId="ADAL" clId="{E749CC6E-0C68-4890-950A-94652DC53A30}" dt="2024-12-28T08:49:06.787" v="18" actId="207"/>
        <pc:sldMkLst>
          <pc:docMk/>
          <pc:sldMk cId="1210934696" sldId="256"/>
        </pc:sldMkLst>
        <pc:spChg chg="mod">
          <ac:chgData name="Ditte Filskov Theilgaard" userId="150196ba-3d64-4ece-aa51-395739ba31e6" providerId="ADAL" clId="{E749CC6E-0C68-4890-950A-94652DC53A30}" dt="2024-12-28T08:48:44.657" v="14" actId="20577"/>
          <ac:spMkLst>
            <pc:docMk/>
            <pc:sldMk cId="1210934696" sldId="256"/>
            <ac:spMk id="2" creationId="{DD1D0E18-0565-7B34-BFB6-74F78C2D3B34}"/>
          </ac:spMkLst>
        </pc:spChg>
        <pc:spChg chg="mod">
          <ac:chgData name="Ditte Filskov Theilgaard" userId="150196ba-3d64-4ece-aa51-395739ba31e6" providerId="ADAL" clId="{E749CC6E-0C68-4890-950A-94652DC53A30}" dt="2024-12-28T08:49:06.787" v="18" actId="207"/>
          <ac:spMkLst>
            <pc:docMk/>
            <pc:sldMk cId="1210934696" sldId="256"/>
            <ac:spMk id="3" creationId="{512E0D51-808C-F508-EA5F-9DA7C0355808}"/>
          </ac:spMkLst>
        </pc:spChg>
      </pc:sldChg>
      <pc:sldChg chg="del">
        <pc:chgData name="Ditte Filskov Theilgaard" userId="150196ba-3d64-4ece-aa51-395739ba31e6" providerId="ADAL" clId="{E749CC6E-0C68-4890-950A-94652DC53A30}" dt="2024-12-28T08:48:36.912" v="0" actId="47"/>
        <pc:sldMkLst>
          <pc:docMk/>
          <pc:sldMk cId="1609869835" sldId="257"/>
        </pc:sldMkLst>
      </pc:sldChg>
      <pc:sldChg chg="modSp new mod">
        <pc:chgData name="Ditte Filskov Theilgaard" userId="150196ba-3d64-4ece-aa51-395739ba31e6" providerId="ADAL" clId="{E749CC6E-0C68-4890-950A-94652DC53A30}" dt="2024-12-29T11:19:57.108" v="217" actId="20577"/>
        <pc:sldMkLst>
          <pc:docMk/>
          <pc:sldMk cId="4027991178" sldId="257"/>
        </pc:sldMkLst>
        <pc:spChg chg="mod">
          <ac:chgData name="Ditte Filskov Theilgaard" userId="150196ba-3d64-4ece-aa51-395739ba31e6" providerId="ADAL" clId="{E749CC6E-0C68-4890-950A-94652DC53A30}" dt="2024-12-28T08:49:15.134" v="28" actId="20577"/>
          <ac:spMkLst>
            <pc:docMk/>
            <pc:sldMk cId="4027991178" sldId="257"/>
            <ac:spMk id="2" creationId="{5309E57B-158F-8784-D573-9963F437A9DB}"/>
          </ac:spMkLst>
        </pc:spChg>
        <pc:spChg chg="mod">
          <ac:chgData name="Ditte Filskov Theilgaard" userId="150196ba-3d64-4ece-aa51-395739ba31e6" providerId="ADAL" clId="{E749CC6E-0C68-4890-950A-94652DC53A30}" dt="2024-12-29T11:19:57.108" v="217" actId="20577"/>
          <ac:spMkLst>
            <pc:docMk/>
            <pc:sldMk cId="4027991178" sldId="257"/>
            <ac:spMk id="3" creationId="{8F5EB24A-E97D-517A-212F-5A5C3D1AB203}"/>
          </ac:spMkLst>
        </pc:spChg>
      </pc:sldChg>
      <pc:sldChg chg="del">
        <pc:chgData name="Ditte Filskov Theilgaard" userId="150196ba-3d64-4ece-aa51-395739ba31e6" providerId="ADAL" clId="{E749CC6E-0C68-4890-950A-94652DC53A30}" dt="2024-12-28T08:48:37.239" v="1" actId="47"/>
        <pc:sldMkLst>
          <pc:docMk/>
          <pc:sldMk cId="2984756114" sldId="258"/>
        </pc:sldMkLst>
      </pc:sldChg>
      <pc:sldChg chg="addSp delSp modSp new mod">
        <pc:chgData name="Ditte Filskov Theilgaard" userId="150196ba-3d64-4ece-aa51-395739ba31e6" providerId="ADAL" clId="{E749CC6E-0C68-4890-950A-94652DC53A30}" dt="2024-12-29T12:47:55.694" v="308" actId="1076"/>
        <pc:sldMkLst>
          <pc:docMk/>
          <pc:sldMk cId="4285635390" sldId="258"/>
        </pc:sldMkLst>
        <pc:spChg chg="mod">
          <ac:chgData name="Ditte Filskov Theilgaard" userId="150196ba-3d64-4ece-aa51-395739ba31e6" providerId="ADAL" clId="{E749CC6E-0C68-4890-950A-94652DC53A30}" dt="2024-12-29T11:20:16.570" v="290" actId="20577"/>
          <ac:spMkLst>
            <pc:docMk/>
            <pc:sldMk cId="4285635390" sldId="258"/>
            <ac:spMk id="2" creationId="{B22F2268-0ED7-D4E7-C419-A6A0B01E14D5}"/>
          </ac:spMkLst>
        </pc:spChg>
        <pc:spChg chg="del">
          <ac:chgData name="Ditte Filskov Theilgaard" userId="150196ba-3d64-4ece-aa51-395739ba31e6" providerId="ADAL" clId="{E749CC6E-0C68-4890-950A-94652DC53A30}" dt="2024-12-29T11:20:19.891" v="291" actId="478"/>
          <ac:spMkLst>
            <pc:docMk/>
            <pc:sldMk cId="4285635390" sldId="258"/>
            <ac:spMk id="3" creationId="{6A4F4B37-2E99-E2E2-2A9A-8C0379E586EE}"/>
          </ac:spMkLst>
        </pc:spChg>
        <pc:picChg chg="add mod">
          <ac:chgData name="Ditte Filskov Theilgaard" userId="150196ba-3d64-4ece-aa51-395739ba31e6" providerId="ADAL" clId="{E749CC6E-0C68-4890-950A-94652DC53A30}" dt="2024-12-29T12:47:55.694" v="308" actId="1076"/>
          <ac:picMkLst>
            <pc:docMk/>
            <pc:sldMk cId="4285635390" sldId="258"/>
            <ac:picMk id="5" creationId="{89C2057F-FA71-FF5E-1E90-B6D271648AD5}"/>
          </ac:picMkLst>
        </pc:picChg>
      </pc:sldChg>
      <pc:sldChg chg="addSp new mod">
        <pc:chgData name="Ditte Filskov Theilgaard" userId="150196ba-3d64-4ece-aa51-395739ba31e6" providerId="ADAL" clId="{E749CC6E-0C68-4890-950A-94652DC53A30}" dt="2024-12-29T12:48:05.851" v="309" actId="22"/>
        <pc:sldMkLst>
          <pc:docMk/>
          <pc:sldMk cId="3578151404" sldId="259"/>
        </pc:sldMkLst>
        <pc:picChg chg="add">
          <ac:chgData name="Ditte Filskov Theilgaard" userId="150196ba-3d64-4ece-aa51-395739ba31e6" providerId="ADAL" clId="{E749CC6E-0C68-4890-950A-94652DC53A30}" dt="2024-12-29T12:48:05.851" v="309" actId="22"/>
          <ac:picMkLst>
            <pc:docMk/>
            <pc:sldMk cId="3578151404" sldId="259"/>
            <ac:picMk id="3" creationId="{9C132385-6359-FC71-A5D5-2509A1F55CAF}"/>
          </ac:picMkLst>
        </pc:picChg>
      </pc:sldChg>
      <pc:sldChg chg="del">
        <pc:chgData name="Ditte Filskov Theilgaard" userId="150196ba-3d64-4ece-aa51-395739ba31e6" providerId="ADAL" clId="{E749CC6E-0C68-4890-950A-94652DC53A30}" dt="2024-12-28T08:48:37.446" v="2" actId="47"/>
        <pc:sldMkLst>
          <pc:docMk/>
          <pc:sldMk cId="3979618845" sldId="259"/>
        </pc:sldMkLst>
      </pc:sldChg>
      <pc:sldChg chg="del">
        <pc:chgData name="Ditte Filskov Theilgaard" userId="150196ba-3d64-4ece-aa51-395739ba31e6" providerId="ADAL" clId="{E749CC6E-0C68-4890-950A-94652DC53A30}" dt="2024-12-28T08:48:37.791" v="4" actId="47"/>
        <pc:sldMkLst>
          <pc:docMk/>
          <pc:sldMk cId="2787387354" sldId="260"/>
        </pc:sldMkLst>
      </pc:sldChg>
      <pc:sldChg chg="addSp new mod">
        <pc:chgData name="Ditte Filskov Theilgaard" userId="150196ba-3d64-4ece-aa51-395739ba31e6" providerId="ADAL" clId="{E749CC6E-0C68-4890-950A-94652DC53A30}" dt="2024-12-29T12:48:17.315" v="310" actId="22"/>
        <pc:sldMkLst>
          <pc:docMk/>
          <pc:sldMk cId="4278670357" sldId="260"/>
        </pc:sldMkLst>
        <pc:picChg chg="add">
          <ac:chgData name="Ditte Filskov Theilgaard" userId="150196ba-3d64-4ece-aa51-395739ba31e6" providerId="ADAL" clId="{E749CC6E-0C68-4890-950A-94652DC53A30}" dt="2024-12-29T12:48:17.315" v="310" actId="22"/>
          <ac:picMkLst>
            <pc:docMk/>
            <pc:sldMk cId="4278670357" sldId="260"/>
            <ac:picMk id="3" creationId="{5013DE68-4BA5-38B2-2CC2-EB91D8DABD80}"/>
          </ac:picMkLst>
        </pc:picChg>
      </pc:sldChg>
      <pc:sldChg chg="del">
        <pc:chgData name="Ditte Filskov Theilgaard" userId="150196ba-3d64-4ece-aa51-395739ba31e6" providerId="ADAL" clId="{E749CC6E-0C68-4890-950A-94652DC53A30}" dt="2024-12-28T08:48:37.605" v="3" actId="47"/>
        <pc:sldMkLst>
          <pc:docMk/>
          <pc:sldMk cId="1258869732" sldId="261"/>
        </pc:sldMkLst>
      </pc:sldChg>
      <pc:sldChg chg="addSp modSp new mod ord">
        <pc:chgData name="Ditte Filskov Theilgaard" userId="150196ba-3d64-4ece-aa51-395739ba31e6" providerId="ADAL" clId="{E749CC6E-0C68-4890-950A-94652DC53A30}" dt="2024-12-29T12:49:14.368" v="315" actId="1036"/>
        <pc:sldMkLst>
          <pc:docMk/>
          <pc:sldMk cId="1744742668" sldId="261"/>
        </pc:sldMkLst>
        <pc:picChg chg="add mod">
          <ac:chgData name="Ditte Filskov Theilgaard" userId="150196ba-3d64-4ece-aa51-395739ba31e6" providerId="ADAL" clId="{E749CC6E-0C68-4890-950A-94652DC53A30}" dt="2024-12-29T12:49:14.368" v="315" actId="1036"/>
          <ac:picMkLst>
            <pc:docMk/>
            <pc:sldMk cId="1744742668" sldId="261"/>
            <ac:picMk id="3" creationId="{F54A8B26-0166-316F-94CD-0DE0F985C7F7}"/>
          </ac:picMkLst>
        </pc:picChg>
      </pc:sldChg>
      <pc:sldChg chg="addSp new mod">
        <pc:chgData name="Ditte Filskov Theilgaard" userId="150196ba-3d64-4ece-aa51-395739ba31e6" providerId="ADAL" clId="{E749CC6E-0C68-4890-950A-94652DC53A30}" dt="2024-12-29T12:48:50.229" v="311" actId="22"/>
        <pc:sldMkLst>
          <pc:docMk/>
          <pc:sldMk cId="1790394813" sldId="262"/>
        </pc:sldMkLst>
        <pc:picChg chg="add">
          <ac:chgData name="Ditte Filskov Theilgaard" userId="150196ba-3d64-4ece-aa51-395739ba31e6" providerId="ADAL" clId="{E749CC6E-0C68-4890-950A-94652DC53A30}" dt="2024-12-29T12:48:50.229" v="311" actId="22"/>
          <ac:picMkLst>
            <pc:docMk/>
            <pc:sldMk cId="1790394813" sldId="262"/>
            <ac:picMk id="3" creationId="{5FCAB0B4-659E-D095-27A9-5C2928DF44AF}"/>
          </ac:picMkLst>
        </pc:picChg>
      </pc:sldChg>
      <pc:sldChg chg="addSp modSp new mod">
        <pc:chgData name="Ditte Filskov Theilgaard" userId="150196ba-3d64-4ece-aa51-395739ba31e6" providerId="ADAL" clId="{E749CC6E-0C68-4890-950A-94652DC53A30}" dt="2024-12-29T12:49:23.917" v="317" actId="1036"/>
        <pc:sldMkLst>
          <pc:docMk/>
          <pc:sldMk cId="949319105" sldId="263"/>
        </pc:sldMkLst>
        <pc:picChg chg="add mod">
          <ac:chgData name="Ditte Filskov Theilgaard" userId="150196ba-3d64-4ece-aa51-395739ba31e6" providerId="ADAL" clId="{E749CC6E-0C68-4890-950A-94652DC53A30}" dt="2024-12-29T12:49:23.917" v="317" actId="1036"/>
          <ac:picMkLst>
            <pc:docMk/>
            <pc:sldMk cId="949319105" sldId="263"/>
            <ac:picMk id="3" creationId="{D4E5AA6E-5ED4-81E9-BC9E-CC1E77F81F90}"/>
          </ac:picMkLst>
        </pc:picChg>
      </pc:sldChg>
      <pc:sldChg chg="addSp new mod">
        <pc:chgData name="Ditte Filskov Theilgaard" userId="150196ba-3d64-4ece-aa51-395739ba31e6" providerId="ADAL" clId="{E749CC6E-0C68-4890-950A-94652DC53A30}" dt="2024-12-29T12:49:27.588" v="318" actId="22"/>
        <pc:sldMkLst>
          <pc:docMk/>
          <pc:sldMk cId="940925525" sldId="264"/>
        </pc:sldMkLst>
        <pc:picChg chg="add">
          <ac:chgData name="Ditte Filskov Theilgaard" userId="150196ba-3d64-4ece-aa51-395739ba31e6" providerId="ADAL" clId="{E749CC6E-0C68-4890-950A-94652DC53A30}" dt="2024-12-29T12:49:27.588" v="318" actId="22"/>
          <ac:picMkLst>
            <pc:docMk/>
            <pc:sldMk cId="940925525" sldId="264"/>
            <ac:picMk id="3" creationId="{F9F7E11F-A4DB-7724-BDCB-7BFB10F9757B}"/>
          </ac:picMkLst>
        </pc:picChg>
      </pc:sldChg>
      <pc:sldChg chg="addSp new mod">
        <pc:chgData name="Ditte Filskov Theilgaard" userId="150196ba-3d64-4ece-aa51-395739ba31e6" providerId="ADAL" clId="{E749CC6E-0C68-4890-950A-94652DC53A30}" dt="2024-12-29T12:49:34.721" v="319" actId="22"/>
        <pc:sldMkLst>
          <pc:docMk/>
          <pc:sldMk cId="2019880045" sldId="265"/>
        </pc:sldMkLst>
        <pc:picChg chg="add">
          <ac:chgData name="Ditte Filskov Theilgaard" userId="150196ba-3d64-4ece-aa51-395739ba31e6" providerId="ADAL" clId="{E749CC6E-0C68-4890-950A-94652DC53A30}" dt="2024-12-29T12:49:34.721" v="319" actId="22"/>
          <ac:picMkLst>
            <pc:docMk/>
            <pc:sldMk cId="2019880045" sldId="265"/>
            <ac:picMk id="3" creationId="{8E16217A-4FB8-64BD-669A-4FDC583F66BE}"/>
          </ac:picMkLst>
        </pc:picChg>
      </pc:sldChg>
      <pc:sldChg chg="del">
        <pc:chgData name="Ditte Filskov Theilgaard" userId="150196ba-3d64-4ece-aa51-395739ba31e6" providerId="ADAL" clId="{E749CC6E-0C68-4890-950A-94652DC53A30}" dt="2024-12-28T08:48:37.970" v="5" actId="47"/>
        <pc:sldMkLst>
          <pc:docMk/>
          <pc:sldMk cId="865796401" sldId="266"/>
        </pc:sldMkLst>
      </pc:sldChg>
      <pc:sldChg chg="addSp new mod">
        <pc:chgData name="Ditte Filskov Theilgaard" userId="150196ba-3d64-4ece-aa51-395739ba31e6" providerId="ADAL" clId="{E749CC6E-0C68-4890-950A-94652DC53A30}" dt="2024-12-29T12:51:02.952" v="322" actId="22"/>
        <pc:sldMkLst>
          <pc:docMk/>
          <pc:sldMk cId="1318453817" sldId="266"/>
        </pc:sldMkLst>
        <pc:picChg chg="add">
          <ac:chgData name="Ditte Filskov Theilgaard" userId="150196ba-3d64-4ece-aa51-395739ba31e6" providerId="ADAL" clId="{E749CC6E-0C68-4890-950A-94652DC53A30}" dt="2024-12-29T12:51:02.952" v="322" actId="22"/>
          <ac:picMkLst>
            <pc:docMk/>
            <pc:sldMk cId="1318453817" sldId="266"/>
            <ac:picMk id="3" creationId="{603AFB46-3317-43AB-3853-00A04CDE9F39}"/>
          </ac:picMkLst>
        </pc:picChg>
      </pc:sldChg>
      <pc:sldChg chg="del">
        <pc:chgData name="Ditte Filskov Theilgaard" userId="150196ba-3d64-4ece-aa51-395739ba31e6" providerId="ADAL" clId="{E749CC6E-0C68-4890-950A-94652DC53A30}" dt="2024-12-28T08:48:38.146" v="6" actId="47"/>
        <pc:sldMkLst>
          <pc:docMk/>
          <pc:sldMk cId="2738329338" sldId="267"/>
        </pc:sldMkLst>
      </pc:sldChg>
      <pc:sldChg chg="addSp new mod">
        <pc:chgData name="Ditte Filskov Theilgaard" userId="150196ba-3d64-4ece-aa51-395739ba31e6" providerId="ADAL" clId="{E749CC6E-0C68-4890-950A-94652DC53A30}" dt="2024-12-29T12:51:08.562" v="323" actId="22"/>
        <pc:sldMkLst>
          <pc:docMk/>
          <pc:sldMk cId="4179117517" sldId="267"/>
        </pc:sldMkLst>
        <pc:picChg chg="add">
          <ac:chgData name="Ditte Filskov Theilgaard" userId="150196ba-3d64-4ece-aa51-395739ba31e6" providerId="ADAL" clId="{E749CC6E-0C68-4890-950A-94652DC53A30}" dt="2024-12-29T12:51:08.562" v="323" actId="22"/>
          <ac:picMkLst>
            <pc:docMk/>
            <pc:sldMk cId="4179117517" sldId="267"/>
            <ac:picMk id="3" creationId="{7B1829CF-77E1-D8D5-B3D7-F81C4B92F28F}"/>
          </ac:picMkLst>
        </pc:picChg>
      </pc:sldChg>
      <pc:sldChg chg="del">
        <pc:chgData name="Ditte Filskov Theilgaard" userId="150196ba-3d64-4ece-aa51-395739ba31e6" providerId="ADAL" clId="{E749CC6E-0C68-4890-950A-94652DC53A30}" dt="2024-12-28T08:48:38.338" v="7" actId="47"/>
        <pc:sldMkLst>
          <pc:docMk/>
          <pc:sldMk cId="125125940" sldId="268"/>
        </pc:sldMkLst>
      </pc:sldChg>
      <pc:sldChg chg="addSp modSp new mod">
        <pc:chgData name="Ditte Filskov Theilgaard" userId="150196ba-3d64-4ece-aa51-395739ba31e6" providerId="ADAL" clId="{E749CC6E-0C68-4890-950A-94652DC53A30}" dt="2024-12-29T12:57:53.216" v="332" actId="1076"/>
        <pc:sldMkLst>
          <pc:docMk/>
          <pc:sldMk cId="1649728706" sldId="268"/>
        </pc:sldMkLst>
        <pc:picChg chg="add mod">
          <ac:chgData name="Ditte Filskov Theilgaard" userId="150196ba-3d64-4ece-aa51-395739ba31e6" providerId="ADAL" clId="{E749CC6E-0C68-4890-950A-94652DC53A30}" dt="2024-12-29T12:57:53.216" v="332" actId="1076"/>
          <ac:picMkLst>
            <pc:docMk/>
            <pc:sldMk cId="1649728706" sldId="268"/>
            <ac:picMk id="4" creationId="{CA911962-E53B-A821-F31D-F4A92E3E4D4A}"/>
          </ac:picMkLst>
        </pc:picChg>
        <pc:inkChg chg="add">
          <ac:chgData name="Ditte Filskov Theilgaard" userId="150196ba-3d64-4ece-aa51-395739ba31e6" providerId="ADAL" clId="{E749CC6E-0C68-4890-950A-94652DC53A30}" dt="2024-12-29T12:51:16.161" v="324"/>
          <ac:inkMkLst>
            <pc:docMk/>
            <pc:sldMk cId="1649728706" sldId="268"/>
            <ac:inkMk id="2" creationId="{EBAA5F39-11E7-7285-E0BF-D3C63E24B540}"/>
          </ac:inkMkLst>
        </pc:inkChg>
      </pc:sldChg>
      <pc:sldChg chg="new del">
        <pc:chgData name="Ditte Filskov Theilgaard" userId="150196ba-3d64-4ece-aa51-395739ba31e6" providerId="ADAL" clId="{E749CC6E-0C68-4890-950A-94652DC53A30}" dt="2024-12-29T12:51:42.976" v="327" actId="47"/>
        <pc:sldMkLst>
          <pc:docMk/>
          <pc:sldMk cId="2165928972" sldId="269"/>
        </pc:sldMkLst>
      </pc:sldChg>
      <pc:sldChg chg="del">
        <pc:chgData name="Ditte Filskov Theilgaard" userId="150196ba-3d64-4ece-aa51-395739ba31e6" providerId="ADAL" clId="{E749CC6E-0C68-4890-950A-94652DC53A30}" dt="2024-12-28T08:48:38.514" v="8" actId="47"/>
        <pc:sldMkLst>
          <pc:docMk/>
          <pc:sldMk cId="2962802970" sldId="269"/>
        </pc:sldMkLst>
      </pc:sldChg>
      <pc:sldChg chg="new del">
        <pc:chgData name="Ditte Filskov Theilgaard" userId="150196ba-3d64-4ece-aa51-395739ba31e6" providerId="ADAL" clId="{E749CC6E-0C68-4890-950A-94652DC53A30}" dt="2024-12-29T12:51:43.574" v="328" actId="47"/>
        <pc:sldMkLst>
          <pc:docMk/>
          <pc:sldMk cId="3871870968" sldId="270"/>
        </pc:sldMkLst>
      </pc:sldChg>
      <pc:sldChg chg="del">
        <pc:chgData name="Ditte Filskov Theilgaard" userId="150196ba-3d64-4ece-aa51-395739ba31e6" providerId="ADAL" clId="{E749CC6E-0C68-4890-950A-94652DC53A30}" dt="2024-12-28T08:48:38.673" v="9" actId="47"/>
        <pc:sldMkLst>
          <pc:docMk/>
          <pc:sldMk cId="3927298100" sldId="270"/>
        </pc:sldMkLst>
      </pc:sldChg>
      <pc:sldChg chg="del">
        <pc:chgData name="Ditte Filskov Theilgaard" userId="150196ba-3d64-4ece-aa51-395739ba31e6" providerId="ADAL" clId="{E749CC6E-0C68-4890-950A-94652DC53A30}" dt="2024-12-28T08:48:38.878" v="10" actId="47"/>
        <pc:sldMkLst>
          <pc:docMk/>
          <pc:sldMk cId="1366387822" sldId="271"/>
        </pc:sldMkLst>
      </pc:sldChg>
      <pc:sldChg chg="new del">
        <pc:chgData name="Ditte Filskov Theilgaard" userId="150196ba-3d64-4ece-aa51-395739ba31e6" providerId="ADAL" clId="{E749CC6E-0C68-4890-950A-94652DC53A30}" dt="2024-12-29T12:51:44.391" v="329" actId="47"/>
        <pc:sldMkLst>
          <pc:docMk/>
          <pc:sldMk cId="1389781799" sldId="271"/>
        </pc:sldMkLst>
      </pc:sldChg>
      <pc:sldChg chg="new del">
        <pc:chgData name="Ditte Filskov Theilgaard" userId="150196ba-3d64-4ece-aa51-395739ba31e6" providerId="ADAL" clId="{E749CC6E-0C68-4890-950A-94652DC53A30}" dt="2024-12-29T12:51:45.129" v="330" actId="47"/>
        <pc:sldMkLst>
          <pc:docMk/>
          <pc:sldMk cId="525761485" sldId="272"/>
        </pc:sldMkLst>
      </pc:sldChg>
      <pc:sldChg chg="del">
        <pc:chgData name="Ditte Filskov Theilgaard" userId="150196ba-3d64-4ece-aa51-395739ba31e6" providerId="ADAL" clId="{E749CC6E-0C68-4890-950A-94652DC53A30}" dt="2024-12-28T08:48:39.499" v="11" actId="47"/>
        <pc:sldMkLst>
          <pc:docMk/>
          <pc:sldMk cId="1479218624" sldId="272"/>
        </pc:sldMkLst>
      </pc:sldChg>
      <pc:sldChg chg="new del">
        <pc:chgData name="Ditte Filskov Theilgaard" userId="150196ba-3d64-4ece-aa51-395739ba31e6" providerId="ADAL" clId="{E749CC6E-0C68-4890-950A-94652DC53A30}" dt="2024-12-29T12:51:45.776" v="331" actId="47"/>
        <pc:sldMkLst>
          <pc:docMk/>
          <pc:sldMk cId="1080855394" sldId="273"/>
        </pc:sldMkLst>
      </pc:sldChg>
      <pc:sldChg chg="del">
        <pc:chgData name="Ditte Filskov Theilgaard" userId="150196ba-3d64-4ece-aa51-395739ba31e6" providerId="ADAL" clId="{E749CC6E-0C68-4890-950A-94652DC53A30}" dt="2024-12-28T08:48:41.337" v="12" actId="47"/>
        <pc:sldMkLst>
          <pc:docMk/>
          <pc:sldMk cId="1363849492" sldId="273"/>
        </pc:sldMkLst>
      </pc:sldChg>
      <pc:sldChg chg="addSp new mod">
        <pc:chgData name="Ditte Filskov Theilgaard" userId="150196ba-3d64-4ece-aa51-395739ba31e6" providerId="ADAL" clId="{E749CC6E-0C68-4890-950A-94652DC53A30}" dt="2024-12-29T12:50:44.841" v="321" actId="22"/>
        <pc:sldMkLst>
          <pc:docMk/>
          <pc:sldMk cId="843211567" sldId="274"/>
        </pc:sldMkLst>
        <pc:picChg chg="add">
          <ac:chgData name="Ditte Filskov Theilgaard" userId="150196ba-3d64-4ece-aa51-395739ba31e6" providerId="ADAL" clId="{E749CC6E-0C68-4890-950A-94652DC53A30}" dt="2024-12-29T12:50:44.841" v="321" actId="22"/>
          <ac:picMkLst>
            <pc:docMk/>
            <pc:sldMk cId="843211567" sldId="274"/>
            <ac:picMk id="3" creationId="{8E4365F2-F7D3-0CB7-5579-3B9521A8282B}"/>
          </ac:picMkLst>
        </pc:picChg>
      </pc:sldChg>
      <pc:sldChg chg="addSp modSp new mod">
        <pc:chgData name="Ditte Filskov Theilgaard" userId="150196ba-3d64-4ece-aa51-395739ba31e6" providerId="ADAL" clId="{E749CC6E-0C68-4890-950A-94652DC53A30}" dt="2024-12-29T12:59:02.869" v="336" actId="962"/>
        <pc:sldMkLst>
          <pc:docMk/>
          <pc:sldMk cId="4164603587" sldId="275"/>
        </pc:sldMkLst>
        <pc:picChg chg="add mod">
          <ac:chgData name="Ditte Filskov Theilgaard" userId="150196ba-3d64-4ece-aa51-395739ba31e6" providerId="ADAL" clId="{E749CC6E-0C68-4890-950A-94652DC53A30}" dt="2024-12-29T12:59:02.869" v="336" actId="962"/>
          <ac:picMkLst>
            <pc:docMk/>
            <pc:sldMk cId="4164603587" sldId="275"/>
            <ac:picMk id="3" creationId="{1DDBD444-9EF9-4189-B91D-E52DB9496EA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DF243-990D-452E-B2F0-0A24C40DD102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B0039-3B92-4568-8A3D-3B370402E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E760-23CA-20F1-BD79-929F242AB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A8D90-51DB-DA8C-CD79-7FF0910E2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EAB2-66B3-E21F-DCA7-4772E57E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A8B8D-9EA6-B392-955E-3FA36641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536BC-D96D-A92B-CD89-6870536A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7540-15E3-C172-FB38-B21EA494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16ECB-775B-A54C-A93D-C48E5DDED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07784-96E0-683E-2F1B-CE311B59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30EB0-593D-E099-8B99-BA48DBAC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60BF9-0C5B-FD47-E397-BEBD6471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3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2D116-C302-A6C3-7751-785FC0607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0906E-B262-FD1F-F941-A07ED36CC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1DA42-37FF-89E6-5A33-9CE1FB2B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02918-FEEC-C153-8277-CB1B2326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7604-E4BA-0493-B76B-E54181B4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7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0225-EECF-2FB6-C4AF-7CCA3968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F63DD-CDD9-3F0F-B431-03AA32622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4E96F-402A-3F3D-E967-BD493FAD0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C7434-00C9-D484-9D6D-9A56EF6D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4816E-D28C-0664-01D7-870E0576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0D38E-EDE8-2261-9E18-F6E6E1E6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FFA4D-812A-E17A-FAF7-97D58A3D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FB70E-A783-83B8-F8EE-869B2893C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390C0-72E3-12FF-9B32-60C389432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626EC-BF75-7F8D-71F3-7FB054173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35606-03D1-4416-5954-1C368EF8E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A95C6-7470-19B5-4B38-DEEE29AD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5527A-27DD-0A8F-2290-BE97F992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CF9EA-2FC4-E943-4CD6-F8303736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7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9582-84D5-D5D1-73CB-BDA0D044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9DC55-3B50-09E0-267A-74807145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B6E2B-7B0E-E7BA-CBCA-C62CD462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BB861-542D-4736-F090-4F89EAD1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D9F60-8B8B-BEA2-274F-708512B12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4D7-2B70-4964-9B23-4E5B349F082D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865DB-98EC-E7E4-466F-6C1A8840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2D0B4-AB90-6E5E-A5FB-C8117590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44EB9-90D6-895B-AE0E-F5C56B41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A5517-2633-BBA2-24AC-618858E4D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AABF5-A9F7-C07F-96C6-B84E59142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B904D7-2B70-4964-9B23-4E5B349F082D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A61D2-1A0C-EF12-5FA3-09E8669B3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1EEF9-932A-5956-108A-10EDB51A3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04BC67-DFA6-4863-89DB-B4077B3FA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4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upercharging Machine Learning Models with Classical Digital Signal  Processing - MLAIA Data Science">
            <a:extLst>
              <a:ext uri="{FF2B5EF4-FFF2-40B4-BE49-F238E27FC236}">
                <a16:creationId xmlns:a16="http://schemas.microsoft.com/office/drawing/2014/main" id="{B08F4BED-7B45-D724-14BA-B23E4341F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5" b="6282"/>
          <a:stretch/>
        </p:blipFill>
        <p:spPr bwMode="auto">
          <a:xfrm>
            <a:off x="-3048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D0E18-0565-7B34-BFB6-74F78C2D3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DSP Q6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E0D51-808C-F508-EA5F-9DA7C0355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Endelig-ordlængde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effekter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dynamikområde</a:t>
            </a:r>
            <a:r>
              <a:rPr lang="en-US" dirty="0">
                <a:solidFill>
                  <a:schemeClr val="bg1"/>
                </a:solidFill>
              </a:rPr>
              <a:t>, SNR </a:t>
            </a:r>
            <a:r>
              <a:rPr lang="en-US" dirty="0" err="1">
                <a:solidFill>
                  <a:schemeClr val="bg1"/>
                </a:solidFill>
              </a:rPr>
              <a:t>og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formål</a:t>
            </a:r>
            <a:r>
              <a:rPr lang="en-US" dirty="0">
                <a:solidFill>
                  <a:schemeClr val="bg1"/>
                </a:solidFill>
              </a:rPr>
              <a:t> med) </a:t>
            </a:r>
            <a:r>
              <a:rPr lang="en-US" dirty="0" err="1">
                <a:solidFill>
                  <a:schemeClr val="bg1"/>
                </a:solidFill>
              </a:rPr>
              <a:t>skalering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af</a:t>
            </a:r>
            <a:r>
              <a:rPr lang="en-US" dirty="0">
                <a:solidFill>
                  <a:schemeClr val="bg1"/>
                </a:solidFill>
              </a:rPr>
              <a:t> IIR </a:t>
            </a:r>
            <a:r>
              <a:rPr lang="en-US" dirty="0" err="1">
                <a:solidFill>
                  <a:schemeClr val="bg1"/>
                </a:solidFill>
              </a:rPr>
              <a:t>filtre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0934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F7E11F-A4DB-7724-BDCB-7BFB10F97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023" y="0"/>
            <a:ext cx="8757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25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16217A-4FB8-64BD-669A-4FDC583F6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83" y="1304628"/>
            <a:ext cx="9021434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80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3AFB46-3317-43AB-3853-00A04CDE9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286" y="726936"/>
            <a:ext cx="5391427" cy="540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53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1829CF-77E1-D8D5-B3D7-F81C4B92F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958" y="834891"/>
            <a:ext cx="5512083" cy="518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1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911962-E53B-A821-F31D-F4A92E3E4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8661"/>
            <a:ext cx="12192000" cy="40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28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several math equations&#10;&#10;Description automatically generated">
            <a:extLst>
              <a:ext uri="{FF2B5EF4-FFF2-40B4-BE49-F238E27FC236}">
                <a16:creationId xmlns:a16="http://schemas.microsoft.com/office/drawing/2014/main" id="{1DDBD444-9EF9-4189-B91D-E52DB9496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809625"/>
            <a:ext cx="105346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0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E57B-158F-8784-D573-9963F437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EB24A-E97D-517A-212F-5A5C3D1AB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SNR </a:t>
            </a:r>
            <a:r>
              <a:rPr lang="en-US" dirty="0" err="1"/>
              <a:t>og</a:t>
            </a:r>
            <a:r>
              <a:rPr lang="en-US" dirty="0"/>
              <a:t> signal chain</a:t>
            </a:r>
          </a:p>
          <a:p>
            <a:r>
              <a:rPr lang="en-US" dirty="0" err="1"/>
              <a:t>Støjende</a:t>
            </a:r>
            <a:r>
              <a:rPr lang="en-US" dirty="0"/>
              <a:t> </a:t>
            </a:r>
            <a:r>
              <a:rPr lang="en-US" dirty="0" err="1"/>
              <a:t>beregnigner</a:t>
            </a:r>
            <a:endParaRPr lang="en-US" dirty="0"/>
          </a:p>
          <a:p>
            <a:r>
              <a:rPr lang="en-US" dirty="0"/>
              <a:t>Tal </a:t>
            </a:r>
            <a:r>
              <a:rPr lang="en-US" dirty="0" err="1"/>
              <a:t>repræsentation</a:t>
            </a:r>
            <a:endParaRPr lang="en-US" dirty="0"/>
          </a:p>
          <a:p>
            <a:r>
              <a:rPr lang="en-US" dirty="0"/>
              <a:t>Overflow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udnyttelse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range</a:t>
            </a:r>
          </a:p>
          <a:p>
            <a:r>
              <a:rPr lang="en-US" dirty="0" err="1"/>
              <a:t>Skalerings</a:t>
            </a:r>
            <a:r>
              <a:rPr lang="en-US" dirty="0"/>
              <a:t> </a:t>
            </a:r>
            <a:r>
              <a:rPr lang="en-US" dirty="0" err="1"/>
              <a:t>metoder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99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2268-0ED7-D4E7-C419-A6A0B01E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chain </a:t>
            </a:r>
            <a:r>
              <a:rPr lang="en-US" dirty="0" err="1"/>
              <a:t>og</a:t>
            </a:r>
            <a:r>
              <a:rPr lang="en-US" dirty="0"/>
              <a:t> SNR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2057F-FA71-FF5E-1E90-B6D271648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18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3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132385-6359-FC71-A5D5-2509A1F55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08" y="66205"/>
            <a:ext cx="11174384" cy="67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5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13DE68-4BA5-38B2-2CC2-EB91D8DAB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405" y="0"/>
            <a:ext cx="8855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67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CAB0B4-659E-D095-27A9-5C2928DF4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693" y="0"/>
            <a:ext cx="7908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9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4365F2-F7D3-0CB7-5579-3B9521A82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94" y="556811"/>
            <a:ext cx="8326012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1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4A8B26-0166-316F-94CD-0DE0F985C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442" y="548828"/>
            <a:ext cx="7097115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42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5AA6E-5ED4-81E9-BC9E-CC1E77F81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625" y="534538"/>
            <a:ext cx="8954750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19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5dbba49-ce06-496f-ac3e-0cf14361d934}" enabled="0" method="" siteId="{f5dbba49-ce06-496f-ac3e-0cf14361d93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38</Words>
  <Application>Microsoft Office PowerPoint</Application>
  <PresentationFormat>Widescreen</PresentationFormat>
  <Paragraphs>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Arial</vt:lpstr>
      <vt:lpstr>Times New Roman</vt:lpstr>
      <vt:lpstr>Office Theme</vt:lpstr>
      <vt:lpstr>DSP Q6</vt:lpstr>
      <vt:lpstr>Outline</vt:lpstr>
      <vt:lpstr>Signal chain og SNR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Ditte Filskov Theilgaard</dc:creator>
  <cp:lastModifiedBy>Ditte Filskov Theilgaard</cp:lastModifiedBy>
  <cp:revision>5</cp:revision>
  <dcterms:created xsi:type="dcterms:W3CDTF">2024-12-27T07:13:55Z</dcterms:created>
  <dcterms:modified xsi:type="dcterms:W3CDTF">2024-12-29T12:59:10Z</dcterms:modified>
</cp:coreProperties>
</file>