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85" r:id="rId11"/>
    <p:sldId id="284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F47A0-C96F-4076-82AD-8C5671691FD0}" v="17" dt="2024-12-28T12:50:46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AE8F47A0-C96F-4076-82AD-8C5671691FD0}"/>
    <pc:docChg chg="undo custSel addSld delSld modSld sldOrd">
      <pc:chgData name="Ditte Filskov Theilgaard" userId="150196ba-3d64-4ece-aa51-395739ba31e6" providerId="ADAL" clId="{AE8F47A0-C96F-4076-82AD-8C5671691FD0}" dt="2025-01-14T17:55:17.812" v="303"/>
      <pc:docMkLst>
        <pc:docMk/>
      </pc:docMkLst>
      <pc:sldChg chg="modSp mod">
        <pc:chgData name="Ditte Filskov Theilgaard" userId="150196ba-3d64-4ece-aa51-395739ba31e6" providerId="ADAL" clId="{AE8F47A0-C96F-4076-82AD-8C5671691FD0}" dt="2024-12-29T07:27:13.537" v="295" actId="20577"/>
        <pc:sldMkLst>
          <pc:docMk/>
          <pc:sldMk cId="1210934696" sldId="256"/>
        </pc:sldMkLst>
        <pc:spChg chg="mod">
          <ac:chgData name="Ditte Filskov Theilgaard" userId="150196ba-3d64-4ece-aa51-395739ba31e6" providerId="ADAL" clId="{AE8F47A0-C96F-4076-82AD-8C5671691FD0}" dt="2024-12-29T07:27:13.537" v="295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AE8F47A0-C96F-4076-82AD-8C5671691FD0}" dt="2024-12-28T11:44:08.943" v="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AE8F47A0-C96F-4076-82AD-8C5671691FD0}" dt="2024-12-28T11:51:44.714" v="95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AE8F47A0-C96F-4076-82AD-8C5671691FD0}" dt="2024-12-28T11:51:44.714" v="95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del">
        <pc:chgData name="Ditte Filskov Theilgaard" userId="150196ba-3d64-4ece-aa51-395739ba31e6" providerId="ADAL" clId="{AE8F47A0-C96F-4076-82AD-8C5671691FD0}" dt="2024-12-28T11:44:11.339" v="4" actId="47"/>
        <pc:sldMkLst>
          <pc:docMk/>
          <pc:sldMk cId="2147177307" sldId="259"/>
        </pc:sldMkLst>
      </pc:sldChg>
      <pc:sldChg chg="del">
        <pc:chgData name="Ditte Filskov Theilgaard" userId="150196ba-3d64-4ece-aa51-395739ba31e6" providerId="ADAL" clId="{AE8F47A0-C96F-4076-82AD-8C5671691FD0}" dt="2024-12-28T11:44:11.524" v="5" actId="47"/>
        <pc:sldMkLst>
          <pc:docMk/>
          <pc:sldMk cId="4167654774" sldId="261"/>
        </pc:sldMkLst>
      </pc:sldChg>
      <pc:sldChg chg="del">
        <pc:chgData name="Ditte Filskov Theilgaard" userId="150196ba-3d64-4ece-aa51-395739ba31e6" providerId="ADAL" clId="{AE8F47A0-C96F-4076-82AD-8C5671691FD0}" dt="2024-12-28T11:44:11.705" v="6" actId="47"/>
        <pc:sldMkLst>
          <pc:docMk/>
          <pc:sldMk cId="692672851" sldId="262"/>
        </pc:sldMkLst>
      </pc:sldChg>
      <pc:sldChg chg="del">
        <pc:chgData name="Ditte Filskov Theilgaard" userId="150196ba-3d64-4ece-aa51-395739ba31e6" providerId="ADAL" clId="{AE8F47A0-C96F-4076-82AD-8C5671691FD0}" dt="2024-12-28T11:44:11.874" v="7" actId="47"/>
        <pc:sldMkLst>
          <pc:docMk/>
          <pc:sldMk cId="1404783772" sldId="263"/>
        </pc:sldMkLst>
      </pc:sldChg>
      <pc:sldChg chg="del">
        <pc:chgData name="Ditte Filskov Theilgaard" userId="150196ba-3d64-4ece-aa51-395739ba31e6" providerId="ADAL" clId="{AE8F47A0-C96F-4076-82AD-8C5671691FD0}" dt="2024-12-28T11:44:12.030" v="8" actId="47"/>
        <pc:sldMkLst>
          <pc:docMk/>
          <pc:sldMk cId="3206619151" sldId="264"/>
        </pc:sldMkLst>
      </pc:sldChg>
      <pc:sldChg chg="del">
        <pc:chgData name="Ditte Filskov Theilgaard" userId="150196ba-3d64-4ece-aa51-395739ba31e6" providerId="ADAL" clId="{AE8F47A0-C96F-4076-82AD-8C5671691FD0}" dt="2024-12-28T11:44:12.173" v="9" actId="47"/>
        <pc:sldMkLst>
          <pc:docMk/>
          <pc:sldMk cId="2426589012" sldId="265"/>
        </pc:sldMkLst>
      </pc:sldChg>
      <pc:sldChg chg="del">
        <pc:chgData name="Ditte Filskov Theilgaard" userId="150196ba-3d64-4ece-aa51-395739ba31e6" providerId="ADAL" clId="{AE8F47A0-C96F-4076-82AD-8C5671691FD0}" dt="2024-12-28T11:44:12.351" v="10" actId="47"/>
        <pc:sldMkLst>
          <pc:docMk/>
          <pc:sldMk cId="3806850781" sldId="266"/>
        </pc:sldMkLst>
      </pc:sldChg>
      <pc:sldChg chg="del">
        <pc:chgData name="Ditte Filskov Theilgaard" userId="150196ba-3d64-4ece-aa51-395739ba31e6" providerId="ADAL" clId="{AE8F47A0-C96F-4076-82AD-8C5671691FD0}" dt="2024-12-28T11:44:12.491" v="11" actId="47"/>
        <pc:sldMkLst>
          <pc:docMk/>
          <pc:sldMk cId="3128084132" sldId="267"/>
        </pc:sldMkLst>
      </pc:sldChg>
      <pc:sldChg chg="del">
        <pc:chgData name="Ditte Filskov Theilgaard" userId="150196ba-3d64-4ece-aa51-395739ba31e6" providerId="ADAL" clId="{AE8F47A0-C96F-4076-82AD-8C5671691FD0}" dt="2024-12-28T11:44:12.658" v="12" actId="47"/>
        <pc:sldMkLst>
          <pc:docMk/>
          <pc:sldMk cId="1089988910" sldId="268"/>
        </pc:sldMkLst>
      </pc:sldChg>
      <pc:sldChg chg="del">
        <pc:chgData name="Ditte Filskov Theilgaard" userId="150196ba-3d64-4ece-aa51-395739ba31e6" providerId="ADAL" clId="{AE8F47A0-C96F-4076-82AD-8C5671691FD0}" dt="2024-12-28T11:44:12.806" v="13" actId="47"/>
        <pc:sldMkLst>
          <pc:docMk/>
          <pc:sldMk cId="1497654989" sldId="269"/>
        </pc:sldMkLst>
      </pc:sldChg>
      <pc:sldChg chg="del">
        <pc:chgData name="Ditte Filskov Theilgaard" userId="150196ba-3d64-4ece-aa51-395739ba31e6" providerId="ADAL" clId="{AE8F47A0-C96F-4076-82AD-8C5671691FD0}" dt="2024-12-28T11:44:13.394" v="14" actId="47"/>
        <pc:sldMkLst>
          <pc:docMk/>
          <pc:sldMk cId="3967098289" sldId="270"/>
        </pc:sldMkLst>
      </pc:sldChg>
      <pc:sldChg chg="del">
        <pc:chgData name="Ditte Filskov Theilgaard" userId="150196ba-3d64-4ece-aa51-395739ba31e6" providerId="ADAL" clId="{AE8F47A0-C96F-4076-82AD-8C5671691FD0}" dt="2024-12-28T11:44:13.596" v="15" actId="47"/>
        <pc:sldMkLst>
          <pc:docMk/>
          <pc:sldMk cId="1023368136" sldId="271"/>
        </pc:sldMkLst>
      </pc:sldChg>
      <pc:sldChg chg="del">
        <pc:chgData name="Ditte Filskov Theilgaard" userId="150196ba-3d64-4ece-aa51-395739ba31e6" providerId="ADAL" clId="{AE8F47A0-C96F-4076-82AD-8C5671691FD0}" dt="2024-12-28T11:44:13.774" v="16" actId="47"/>
        <pc:sldMkLst>
          <pc:docMk/>
          <pc:sldMk cId="3227674777" sldId="272"/>
        </pc:sldMkLst>
      </pc:sldChg>
      <pc:sldChg chg="addSp modSp mod">
        <pc:chgData name="Ditte Filskov Theilgaard" userId="150196ba-3d64-4ece-aa51-395739ba31e6" providerId="ADAL" clId="{AE8F47A0-C96F-4076-82AD-8C5671691FD0}" dt="2024-12-28T12:00:13.132" v="174" actId="1076"/>
        <pc:sldMkLst>
          <pc:docMk/>
          <pc:sldMk cId="394932064" sldId="274"/>
        </pc:sldMkLst>
        <pc:picChg chg="add mod">
          <ac:chgData name="Ditte Filskov Theilgaard" userId="150196ba-3d64-4ece-aa51-395739ba31e6" providerId="ADAL" clId="{AE8F47A0-C96F-4076-82AD-8C5671691FD0}" dt="2024-12-28T12:00:11.299" v="173" actId="1076"/>
          <ac:picMkLst>
            <pc:docMk/>
            <pc:sldMk cId="394932064" sldId="274"/>
            <ac:picMk id="3" creationId="{20ADF3E4-7717-DAFB-3189-8793D250C714}"/>
          </ac:picMkLst>
        </pc:picChg>
        <pc:picChg chg="add mod">
          <ac:chgData name="Ditte Filskov Theilgaard" userId="150196ba-3d64-4ece-aa51-395739ba31e6" providerId="ADAL" clId="{AE8F47A0-C96F-4076-82AD-8C5671691FD0}" dt="2024-12-28T12:00:13.132" v="174" actId="1076"/>
          <ac:picMkLst>
            <pc:docMk/>
            <pc:sldMk cId="394932064" sldId="274"/>
            <ac:picMk id="5" creationId="{09EA925E-FDBB-DD82-B7E2-86CEFB717002}"/>
          </ac:picMkLst>
        </pc:picChg>
      </pc:sldChg>
      <pc:sldChg chg="addSp delSp modSp new mod chgLayout">
        <pc:chgData name="Ditte Filskov Theilgaard" userId="150196ba-3d64-4ece-aa51-395739ba31e6" providerId="ADAL" clId="{AE8F47A0-C96F-4076-82AD-8C5671691FD0}" dt="2024-12-28T11:58:12.395" v="162" actId="20577"/>
        <pc:sldMkLst>
          <pc:docMk/>
          <pc:sldMk cId="915887868" sldId="275"/>
        </pc:sldMkLst>
        <pc:spChg chg="add mod ord">
          <ac:chgData name="Ditte Filskov Theilgaard" userId="150196ba-3d64-4ece-aa51-395739ba31e6" providerId="ADAL" clId="{AE8F47A0-C96F-4076-82AD-8C5671691FD0}" dt="2024-12-28T11:58:12.395" v="162" actId="20577"/>
          <ac:spMkLst>
            <pc:docMk/>
            <pc:sldMk cId="915887868" sldId="275"/>
            <ac:spMk id="9" creationId="{EBCBFDD4-2711-A3F5-5C0A-23D47C2F0DB6}"/>
          </ac:spMkLst>
        </pc:spChg>
        <pc:picChg chg="add mod">
          <ac:chgData name="Ditte Filskov Theilgaard" userId="150196ba-3d64-4ece-aa51-395739ba31e6" providerId="ADAL" clId="{AE8F47A0-C96F-4076-82AD-8C5671691FD0}" dt="2024-12-28T11:57:45.191" v="128" actId="1076"/>
          <ac:picMkLst>
            <pc:docMk/>
            <pc:sldMk cId="915887868" sldId="275"/>
            <ac:picMk id="4" creationId="{0444E326-CB12-FEEC-39EF-63CEA0AD844B}"/>
          </ac:picMkLst>
        </pc:picChg>
        <pc:picChg chg="add mod">
          <ac:chgData name="Ditte Filskov Theilgaard" userId="150196ba-3d64-4ece-aa51-395739ba31e6" providerId="ADAL" clId="{AE8F47A0-C96F-4076-82AD-8C5671691FD0}" dt="2024-12-28T11:57:45.191" v="128" actId="1076"/>
          <ac:picMkLst>
            <pc:docMk/>
            <pc:sldMk cId="915887868" sldId="275"/>
            <ac:picMk id="6" creationId="{EF5A8F72-596E-F517-5474-8EE3019F84C6}"/>
          </ac:picMkLst>
        </pc:picChg>
      </pc:sldChg>
      <pc:sldChg chg="addSp modSp new mod">
        <pc:chgData name="Ditte Filskov Theilgaard" userId="150196ba-3d64-4ece-aa51-395739ba31e6" providerId="ADAL" clId="{AE8F47A0-C96F-4076-82AD-8C5671691FD0}" dt="2024-12-28T12:01:01.069" v="177" actId="14100"/>
        <pc:sldMkLst>
          <pc:docMk/>
          <pc:sldMk cId="2275865944" sldId="276"/>
        </pc:sldMkLst>
        <pc:picChg chg="add mod">
          <ac:chgData name="Ditte Filskov Theilgaard" userId="150196ba-3d64-4ece-aa51-395739ba31e6" providerId="ADAL" clId="{AE8F47A0-C96F-4076-82AD-8C5671691FD0}" dt="2024-12-28T12:01:01.069" v="177" actId="14100"/>
          <ac:picMkLst>
            <pc:docMk/>
            <pc:sldMk cId="2275865944" sldId="276"/>
            <ac:picMk id="3" creationId="{4D5C4E98-B3E4-CC32-587E-1B33FBBDF7A2}"/>
          </ac:picMkLst>
        </pc:picChg>
      </pc:sldChg>
      <pc:sldChg chg="addSp delSp new mod">
        <pc:chgData name="Ditte Filskov Theilgaard" userId="150196ba-3d64-4ece-aa51-395739ba31e6" providerId="ADAL" clId="{AE8F47A0-C96F-4076-82AD-8C5671691FD0}" dt="2024-12-28T12:12:34.737" v="181" actId="22"/>
        <pc:sldMkLst>
          <pc:docMk/>
          <pc:sldMk cId="3027725098" sldId="277"/>
        </pc:sldMkLst>
        <pc:picChg chg="add">
          <ac:chgData name="Ditte Filskov Theilgaard" userId="150196ba-3d64-4ece-aa51-395739ba31e6" providerId="ADAL" clId="{AE8F47A0-C96F-4076-82AD-8C5671691FD0}" dt="2024-12-28T12:12:34.737" v="181" actId="22"/>
          <ac:picMkLst>
            <pc:docMk/>
            <pc:sldMk cId="3027725098" sldId="277"/>
            <ac:picMk id="5" creationId="{E06E23A9-7751-DF6A-CD96-6627A5246614}"/>
          </ac:picMkLst>
        </pc:picChg>
      </pc:sldChg>
      <pc:sldChg chg="addSp modSp new mod">
        <pc:chgData name="Ditte Filskov Theilgaard" userId="150196ba-3d64-4ece-aa51-395739ba31e6" providerId="ADAL" clId="{AE8F47A0-C96F-4076-82AD-8C5671691FD0}" dt="2024-12-28T12:18:05.422" v="195" actId="14100"/>
        <pc:sldMkLst>
          <pc:docMk/>
          <pc:sldMk cId="3545647361" sldId="278"/>
        </pc:sldMkLst>
        <pc:picChg chg="add mod">
          <ac:chgData name="Ditte Filskov Theilgaard" userId="150196ba-3d64-4ece-aa51-395739ba31e6" providerId="ADAL" clId="{AE8F47A0-C96F-4076-82AD-8C5671691FD0}" dt="2024-12-28T12:18:00.355" v="193" actId="1076"/>
          <ac:picMkLst>
            <pc:docMk/>
            <pc:sldMk cId="3545647361" sldId="278"/>
            <ac:picMk id="3" creationId="{BF73050C-ADDD-D6FB-6BD3-4998A024B3C1}"/>
          </ac:picMkLst>
        </pc:picChg>
        <pc:picChg chg="add mod">
          <ac:chgData name="Ditte Filskov Theilgaard" userId="150196ba-3d64-4ece-aa51-395739ba31e6" providerId="ADAL" clId="{AE8F47A0-C96F-4076-82AD-8C5671691FD0}" dt="2024-12-28T12:18:05.422" v="195" actId="14100"/>
          <ac:picMkLst>
            <pc:docMk/>
            <pc:sldMk cId="3545647361" sldId="278"/>
            <ac:picMk id="5" creationId="{69663BA1-5A17-D671-FE3F-DCBE3D4748B0}"/>
          </ac:picMkLst>
        </pc:picChg>
      </pc:sldChg>
      <pc:sldChg chg="addSp new mod">
        <pc:chgData name="Ditte Filskov Theilgaard" userId="150196ba-3d64-4ece-aa51-395739ba31e6" providerId="ADAL" clId="{AE8F47A0-C96F-4076-82AD-8C5671691FD0}" dt="2024-12-28T12:23:32.980" v="197" actId="22"/>
        <pc:sldMkLst>
          <pc:docMk/>
          <pc:sldMk cId="3712882824" sldId="279"/>
        </pc:sldMkLst>
        <pc:picChg chg="add">
          <ac:chgData name="Ditte Filskov Theilgaard" userId="150196ba-3d64-4ece-aa51-395739ba31e6" providerId="ADAL" clId="{AE8F47A0-C96F-4076-82AD-8C5671691FD0}" dt="2024-12-28T12:23:32.980" v="197" actId="22"/>
          <ac:picMkLst>
            <pc:docMk/>
            <pc:sldMk cId="3712882824" sldId="279"/>
            <ac:picMk id="3" creationId="{1A5819F1-18D5-3E7C-9AD3-D737F27E3429}"/>
          </ac:picMkLst>
        </pc:picChg>
      </pc:sldChg>
      <pc:sldChg chg="addSp new mod">
        <pc:chgData name="Ditte Filskov Theilgaard" userId="150196ba-3d64-4ece-aa51-395739ba31e6" providerId="ADAL" clId="{AE8F47A0-C96F-4076-82AD-8C5671691FD0}" dt="2024-12-28T12:25:26.896" v="200" actId="22"/>
        <pc:sldMkLst>
          <pc:docMk/>
          <pc:sldMk cId="1083784797" sldId="280"/>
        </pc:sldMkLst>
        <pc:picChg chg="add">
          <ac:chgData name="Ditte Filskov Theilgaard" userId="150196ba-3d64-4ece-aa51-395739ba31e6" providerId="ADAL" clId="{AE8F47A0-C96F-4076-82AD-8C5671691FD0}" dt="2024-12-28T12:25:26.896" v="200" actId="22"/>
          <ac:picMkLst>
            <pc:docMk/>
            <pc:sldMk cId="1083784797" sldId="280"/>
            <ac:picMk id="3" creationId="{218ADAFF-562B-54DE-2F0F-B9C75A057701}"/>
          </ac:picMkLst>
        </pc:picChg>
      </pc:sldChg>
      <pc:sldChg chg="addSp delSp modSp new mod ord">
        <pc:chgData name="Ditte Filskov Theilgaard" userId="150196ba-3d64-4ece-aa51-395739ba31e6" providerId="ADAL" clId="{AE8F47A0-C96F-4076-82AD-8C5671691FD0}" dt="2025-01-14T17:55:17.812" v="303"/>
        <pc:sldMkLst>
          <pc:docMk/>
          <pc:sldMk cId="201291065" sldId="281"/>
        </pc:sldMkLst>
        <pc:spChg chg="add mod">
          <ac:chgData name="Ditte Filskov Theilgaard" userId="150196ba-3d64-4ece-aa51-395739ba31e6" providerId="ADAL" clId="{AE8F47A0-C96F-4076-82AD-8C5671691FD0}" dt="2024-12-28T12:38:21.404" v="221"/>
          <ac:spMkLst>
            <pc:docMk/>
            <pc:sldMk cId="201291065" sldId="281"/>
            <ac:spMk id="6" creationId="{180E6267-586E-6FF7-C8ED-46F05917C41F}"/>
          </ac:spMkLst>
        </pc:spChg>
        <pc:picChg chg="add mod">
          <ac:chgData name="Ditte Filskov Theilgaard" userId="150196ba-3d64-4ece-aa51-395739ba31e6" providerId="ADAL" clId="{AE8F47A0-C96F-4076-82AD-8C5671691FD0}" dt="2024-12-28T12:38:36.509" v="228" actId="1076"/>
          <ac:picMkLst>
            <pc:docMk/>
            <pc:sldMk cId="201291065" sldId="281"/>
            <ac:picMk id="3" creationId="{A09639BC-3F22-CF0C-4A77-E33C57900FA4}"/>
          </ac:picMkLst>
        </pc:picChg>
        <pc:picChg chg="add mod">
          <ac:chgData name="Ditte Filskov Theilgaard" userId="150196ba-3d64-4ece-aa51-395739ba31e6" providerId="ADAL" clId="{AE8F47A0-C96F-4076-82AD-8C5671691FD0}" dt="2024-12-28T12:45:05.590" v="251" actId="1076"/>
          <ac:picMkLst>
            <pc:docMk/>
            <pc:sldMk cId="201291065" sldId="281"/>
            <ac:picMk id="9" creationId="{17A4A5DD-5065-44FF-0986-738A9424E41F}"/>
          </ac:picMkLst>
        </pc:picChg>
      </pc:sldChg>
      <pc:sldChg chg="addSp modSp new mod">
        <pc:chgData name="Ditte Filskov Theilgaard" userId="150196ba-3d64-4ece-aa51-395739ba31e6" providerId="ADAL" clId="{AE8F47A0-C96F-4076-82AD-8C5671691FD0}" dt="2024-12-28T12:50:51.070" v="278" actId="1076"/>
        <pc:sldMkLst>
          <pc:docMk/>
          <pc:sldMk cId="15905659" sldId="282"/>
        </pc:sldMkLst>
        <pc:picChg chg="add mod">
          <ac:chgData name="Ditte Filskov Theilgaard" userId="150196ba-3d64-4ece-aa51-395739ba31e6" providerId="ADAL" clId="{AE8F47A0-C96F-4076-82AD-8C5671691FD0}" dt="2024-12-28T12:50:40.075" v="274" actId="14100"/>
          <ac:picMkLst>
            <pc:docMk/>
            <pc:sldMk cId="15905659" sldId="282"/>
            <ac:picMk id="3" creationId="{747FE73C-1A6C-F787-62FF-AF9240337F76}"/>
          </ac:picMkLst>
        </pc:picChg>
        <pc:picChg chg="add mod">
          <ac:chgData name="Ditte Filskov Theilgaard" userId="150196ba-3d64-4ece-aa51-395739ba31e6" providerId="ADAL" clId="{AE8F47A0-C96F-4076-82AD-8C5671691FD0}" dt="2024-12-28T12:50:51.070" v="278" actId="1076"/>
          <ac:picMkLst>
            <pc:docMk/>
            <pc:sldMk cId="15905659" sldId="282"/>
            <ac:picMk id="7" creationId="{4296D34F-5683-4A85-5EEC-E78123EEE31A}"/>
          </ac:picMkLst>
        </pc:picChg>
      </pc:sldChg>
      <pc:sldChg chg="addSp delSp modSp new mod ord">
        <pc:chgData name="Ditte Filskov Theilgaard" userId="150196ba-3d64-4ece-aa51-395739ba31e6" providerId="ADAL" clId="{AE8F47A0-C96F-4076-82AD-8C5671691FD0}" dt="2025-01-14T17:55:12.202" v="297"/>
        <pc:sldMkLst>
          <pc:docMk/>
          <pc:sldMk cId="2418318828" sldId="283"/>
        </pc:sldMkLst>
        <pc:picChg chg="add mod">
          <ac:chgData name="Ditte Filskov Theilgaard" userId="150196ba-3d64-4ece-aa51-395739ba31e6" providerId="ADAL" clId="{AE8F47A0-C96F-4076-82AD-8C5671691FD0}" dt="2024-12-28T12:51:00.408" v="281" actId="1076"/>
          <ac:picMkLst>
            <pc:docMk/>
            <pc:sldMk cId="2418318828" sldId="283"/>
            <ac:picMk id="5" creationId="{1B54EF25-CCB2-AA20-DF8D-DE65D0ADDEF0}"/>
          </ac:picMkLst>
        </pc:picChg>
      </pc:sldChg>
      <pc:sldChg chg="addSp new mod ord">
        <pc:chgData name="Ditte Filskov Theilgaard" userId="150196ba-3d64-4ece-aa51-395739ba31e6" providerId="ADAL" clId="{AE8F47A0-C96F-4076-82AD-8C5671691FD0}" dt="2025-01-14T17:55:15.974" v="301"/>
        <pc:sldMkLst>
          <pc:docMk/>
          <pc:sldMk cId="2653829118" sldId="284"/>
        </pc:sldMkLst>
        <pc:picChg chg="add">
          <ac:chgData name="Ditte Filskov Theilgaard" userId="150196ba-3d64-4ece-aa51-395739ba31e6" providerId="ADAL" clId="{AE8F47A0-C96F-4076-82AD-8C5671691FD0}" dt="2024-12-28T12:33:48.387" v="207" actId="22"/>
          <ac:picMkLst>
            <pc:docMk/>
            <pc:sldMk cId="2653829118" sldId="284"/>
            <ac:picMk id="3" creationId="{CBC2B006-36D2-CABC-C1FC-9D5143693C09}"/>
          </ac:picMkLst>
        </pc:picChg>
      </pc:sldChg>
      <pc:sldChg chg="addSp modSp new mod ord">
        <pc:chgData name="Ditte Filskov Theilgaard" userId="150196ba-3d64-4ece-aa51-395739ba31e6" providerId="ADAL" clId="{AE8F47A0-C96F-4076-82AD-8C5671691FD0}" dt="2025-01-14T17:55:13.862" v="299"/>
        <pc:sldMkLst>
          <pc:docMk/>
          <pc:sldMk cId="3787519733" sldId="285"/>
        </pc:sldMkLst>
        <pc:picChg chg="add mod modCrop">
          <ac:chgData name="Ditte Filskov Theilgaard" userId="150196ba-3d64-4ece-aa51-395739ba31e6" providerId="ADAL" clId="{AE8F47A0-C96F-4076-82AD-8C5671691FD0}" dt="2024-12-28T12:54:02.005" v="288" actId="1076"/>
          <ac:picMkLst>
            <pc:docMk/>
            <pc:sldMk cId="3787519733" sldId="285"/>
            <ac:picMk id="3" creationId="{84DA8793-72B8-CC5D-9A94-2378A5336231}"/>
          </ac:picMkLst>
        </pc:picChg>
        <pc:picChg chg="add mod">
          <ac:chgData name="Ditte Filskov Theilgaard" userId="150196ba-3d64-4ece-aa51-395739ba31e6" providerId="ADAL" clId="{AE8F47A0-C96F-4076-82AD-8C5671691FD0}" dt="2024-12-28T12:58:10.863" v="293" actId="1076"/>
          <ac:picMkLst>
            <pc:docMk/>
            <pc:sldMk cId="3787519733" sldId="285"/>
            <ac:picMk id="5" creationId="{1BC45900-739E-1B97-C901-D844E91087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DSP Q9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Short-Time </a:t>
            </a:r>
            <a:r>
              <a:rPr lang="da-DK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Fourier</a:t>
            </a:r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Transformation (STFT), definition og anvendelse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A8793-72B8-CC5D-9A94-2378A533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0"/>
          <a:stretch/>
        </p:blipFill>
        <p:spPr>
          <a:xfrm>
            <a:off x="0" y="270946"/>
            <a:ext cx="9340796" cy="6316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45900-739E-1B97-C901-D844E910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259" y="532874"/>
            <a:ext cx="3281330" cy="14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1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2B006-36D2-CABC-C1FC-9D514369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95" y="0"/>
            <a:ext cx="9448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639BC-3F22-CF0C-4A77-E33C5790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7" y="509664"/>
            <a:ext cx="8338544" cy="6348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E6267-586E-6FF7-C8ED-46F05917C41F}"/>
              </a:ext>
            </a:extLst>
          </p:cNvPr>
          <p:cNvSpPr txBox="1"/>
          <p:nvPr/>
        </p:nvSpPr>
        <p:spPr>
          <a:xfrm>
            <a:off x="5637749" y="29733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4A5DD-5065-44FF-0986-738A9424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199" y="534235"/>
            <a:ext cx="3547977" cy="28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ADAFF-562B-54DE-2F0F-B9C75A05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01" y="0"/>
            <a:ext cx="803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8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FE73C-1A6C-F787-62FF-AF924033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411946" cy="5373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6D34F-5683-4A85-5EEC-E78123EE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21" t="23362" r="38707" b="41066"/>
          <a:stretch/>
        </p:blipFill>
        <p:spPr>
          <a:xfrm>
            <a:off x="7411947" y="2983293"/>
            <a:ext cx="4692853" cy="22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STFT</a:t>
            </a:r>
          </a:p>
          <a:p>
            <a:r>
              <a:rPr lang="en-US" dirty="0" err="1"/>
              <a:t>Matematisk</a:t>
            </a:r>
            <a:r>
              <a:rPr lang="en-US" dirty="0"/>
              <a:t> definition</a:t>
            </a:r>
          </a:p>
          <a:p>
            <a:r>
              <a:rPr lang="en-US" dirty="0" err="1"/>
              <a:t>Anvendels</a:t>
            </a:r>
            <a:r>
              <a:rPr lang="en-US" dirty="0"/>
              <a:t>, spectral </a:t>
            </a:r>
            <a:r>
              <a:rPr lang="en-US" dirty="0" err="1"/>
              <a:t>analyse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44E326-CB12-FEEC-39EF-63CEA0AD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" y="2196058"/>
            <a:ext cx="5055016" cy="4429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A8F72-596E-F517-5474-8EE3019F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40" y="2196058"/>
            <a:ext cx="5437130" cy="44295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BCBFDD4-2711-A3F5-5C0A-23D47C2F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STFT</a:t>
            </a:r>
          </a:p>
        </p:txBody>
      </p:sp>
    </p:spTree>
    <p:extLst>
      <p:ext uri="{BB962C8B-B14F-4D97-AF65-F5344CB8AC3E}">
        <p14:creationId xmlns:p14="http://schemas.microsoft.com/office/powerpoint/2010/main" val="9158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DF3E4-7717-DAFB-3189-8793D250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7" y="1031439"/>
            <a:ext cx="5289526" cy="4795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A925E-FDBB-DD82-B7E2-86CEFB71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25" y="1031439"/>
            <a:ext cx="5555398" cy="47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C4E98-B3E4-CC32-587E-1B33FBBD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685"/>
            <a:ext cx="11999626" cy="58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23A9-7751-DF6A-CD96-6627A524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80" y="0"/>
            <a:ext cx="9490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3050C-ADDD-D6FB-6BD3-4998A024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1272793"/>
            <a:ext cx="5726243" cy="5348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63BA1-5A17-D671-FE3F-DCBE3D47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4" y="1277229"/>
            <a:ext cx="5131633" cy="53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5819F1-18D5-3E7C-9AD3-D737F27E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0" y="0"/>
            <a:ext cx="11788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8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4EF25-CCB2-AA20-DF8D-DE65D0AD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0" y="958922"/>
            <a:ext cx="9276343" cy="49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23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Theme</vt:lpstr>
      <vt:lpstr>DSP Q9</vt:lpstr>
      <vt:lpstr>Outline</vt:lpstr>
      <vt:lpstr>Hvorfor STFT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8</cp:revision>
  <dcterms:created xsi:type="dcterms:W3CDTF">2024-12-27T07:13:55Z</dcterms:created>
  <dcterms:modified xsi:type="dcterms:W3CDTF">2025-01-14T17:55:22Z</dcterms:modified>
</cp:coreProperties>
</file>