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68" r:id="rId4"/>
    <p:sldId id="269" r:id="rId5"/>
    <p:sldId id="270" r:id="rId6"/>
    <p:sldId id="266" r:id="rId7"/>
    <p:sldId id="257" r:id="rId8"/>
    <p:sldId id="259" r:id="rId9"/>
    <p:sldId id="260" r:id="rId10"/>
    <p:sldId id="261" r:id="rId11"/>
    <p:sldId id="263" r:id="rId1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405806-DFE1-4A9E-88A1-6397800A9096}" v="108" dt="2024-12-27T08:15:09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tte Filskov Theilgaard" userId="150196ba-3d64-4ece-aa51-395739ba31e6" providerId="ADAL" clId="{6F405806-DFE1-4A9E-88A1-6397800A9096}"/>
    <pc:docChg chg="undo custSel addSld delSld modSld modMainMaster">
      <pc:chgData name="Ditte Filskov Theilgaard" userId="150196ba-3d64-4ece-aa51-395739ba31e6" providerId="ADAL" clId="{6F405806-DFE1-4A9E-88A1-6397800A9096}" dt="2024-12-27T12:38:18.300" v="970" actId="20577"/>
      <pc:docMkLst>
        <pc:docMk/>
      </pc:docMkLst>
      <pc:sldChg chg="addSp delSp modSp new mod setBg addAnim delAnim setClrOvrMap">
        <pc:chgData name="Ditte Filskov Theilgaard" userId="150196ba-3d64-4ece-aa51-395739ba31e6" providerId="ADAL" clId="{6F405806-DFE1-4A9E-88A1-6397800A9096}" dt="2024-12-27T07:18:07.974" v="109"/>
        <pc:sldMkLst>
          <pc:docMk/>
          <pc:sldMk cId="1210934696" sldId="256"/>
        </pc:sldMkLst>
        <pc:spChg chg="mod">
          <ac:chgData name="Ditte Filskov Theilgaard" userId="150196ba-3d64-4ece-aa51-395739ba31e6" providerId="ADAL" clId="{6F405806-DFE1-4A9E-88A1-6397800A9096}" dt="2024-12-27T07:16:32.127" v="18" actId="26606"/>
          <ac:spMkLst>
            <pc:docMk/>
            <pc:sldMk cId="1210934696" sldId="256"/>
            <ac:spMk id="2" creationId="{DD1D0E18-0565-7B34-BFB6-74F78C2D3B34}"/>
          </ac:spMkLst>
        </pc:spChg>
        <pc:spChg chg="mod">
          <ac:chgData name="Ditte Filskov Theilgaard" userId="150196ba-3d64-4ece-aa51-395739ba31e6" providerId="ADAL" clId="{6F405806-DFE1-4A9E-88A1-6397800A9096}" dt="2024-12-27T07:16:32.127" v="18" actId="26606"/>
          <ac:spMkLst>
            <pc:docMk/>
            <pc:sldMk cId="1210934696" sldId="256"/>
            <ac:spMk id="3" creationId="{512E0D51-808C-F508-EA5F-9DA7C0355808}"/>
          </ac:spMkLst>
        </pc:spChg>
        <pc:spChg chg="add del">
          <ac:chgData name="Ditte Filskov Theilgaard" userId="150196ba-3d64-4ece-aa51-395739ba31e6" providerId="ADAL" clId="{6F405806-DFE1-4A9E-88A1-6397800A9096}" dt="2024-12-27T07:16:32.127" v="17" actId="26606"/>
          <ac:spMkLst>
            <pc:docMk/>
            <pc:sldMk cId="1210934696" sldId="256"/>
            <ac:spMk id="1033" creationId="{71B2258F-86CA-4D4D-8270-BC05FCDEBFB3}"/>
          </ac:spMkLst>
        </pc:spChg>
        <pc:spChg chg="add">
          <ac:chgData name="Ditte Filskov Theilgaard" userId="150196ba-3d64-4ece-aa51-395739ba31e6" providerId="ADAL" clId="{6F405806-DFE1-4A9E-88A1-6397800A9096}" dt="2024-12-27T07:16:32.127" v="18" actId="26606"/>
          <ac:spMkLst>
            <pc:docMk/>
            <pc:sldMk cId="1210934696" sldId="256"/>
            <ac:spMk id="1035" creationId="{007891EC-4501-44ED-A8C8-B11B6DB767AB}"/>
          </ac:spMkLst>
        </pc:spChg>
        <pc:spChg chg="add">
          <ac:chgData name="Ditte Filskov Theilgaard" userId="150196ba-3d64-4ece-aa51-395739ba31e6" providerId="ADAL" clId="{6F405806-DFE1-4A9E-88A1-6397800A9096}" dt="2024-12-27T07:16:32.127" v="18" actId="26606"/>
          <ac:spMkLst>
            <pc:docMk/>
            <pc:sldMk cId="1210934696" sldId="256"/>
            <ac:spMk id="1036" creationId="{C1DD1A8A-57D5-4A81-AD04-532B043C5611}"/>
          </ac:spMkLst>
        </pc:spChg>
        <pc:picChg chg="add del mod">
          <ac:chgData name="Ditte Filskov Theilgaard" userId="150196ba-3d64-4ece-aa51-395739ba31e6" providerId="ADAL" clId="{6F405806-DFE1-4A9E-88A1-6397800A9096}" dt="2024-12-27T07:16:14.988" v="12" actId="478"/>
          <ac:picMkLst>
            <pc:docMk/>
            <pc:sldMk cId="1210934696" sldId="256"/>
            <ac:picMk id="1026" creationId="{0AE21E94-7E94-D128-8EAD-5D0023010DA3}"/>
          </ac:picMkLst>
        </pc:picChg>
        <pc:picChg chg="add mod ord">
          <ac:chgData name="Ditte Filskov Theilgaard" userId="150196ba-3d64-4ece-aa51-395739ba31e6" providerId="ADAL" clId="{6F405806-DFE1-4A9E-88A1-6397800A9096}" dt="2024-12-27T07:18:07.974" v="109"/>
          <ac:picMkLst>
            <pc:docMk/>
            <pc:sldMk cId="1210934696" sldId="256"/>
            <ac:picMk id="1028" creationId="{B08F4BED-7B45-D724-14BA-B23E4341FFA6}"/>
          </ac:picMkLst>
        </pc:picChg>
      </pc:sldChg>
      <pc:sldChg chg="addSp delSp modSp new mod">
        <pc:chgData name="Ditte Filskov Theilgaard" userId="150196ba-3d64-4ece-aa51-395739ba31e6" providerId="ADAL" clId="{6F405806-DFE1-4A9E-88A1-6397800A9096}" dt="2024-12-27T07:56:59.492" v="434" actId="14100"/>
        <pc:sldMkLst>
          <pc:docMk/>
          <pc:sldMk cId="55097422" sldId="257"/>
        </pc:sldMkLst>
        <pc:spChg chg="del mod">
          <ac:chgData name="Ditte Filskov Theilgaard" userId="150196ba-3d64-4ece-aa51-395739ba31e6" providerId="ADAL" clId="{6F405806-DFE1-4A9E-88A1-6397800A9096}" dt="2024-12-27T07:56:43.583" v="426" actId="478"/>
          <ac:spMkLst>
            <pc:docMk/>
            <pc:sldMk cId="55097422" sldId="257"/>
            <ac:spMk id="2" creationId="{7C91908C-E92A-1D90-D0CF-332D950BCC16}"/>
          </ac:spMkLst>
        </pc:spChg>
        <pc:spChg chg="del">
          <ac:chgData name="Ditte Filskov Theilgaard" userId="150196ba-3d64-4ece-aa51-395739ba31e6" providerId="ADAL" clId="{6F405806-DFE1-4A9E-88A1-6397800A9096}" dt="2024-12-27T07:19:25.107" v="150" actId="478"/>
          <ac:spMkLst>
            <pc:docMk/>
            <pc:sldMk cId="55097422" sldId="257"/>
            <ac:spMk id="3" creationId="{064EC8EC-F656-3DDB-F5F1-59A2E0B0A91B}"/>
          </ac:spMkLst>
        </pc:spChg>
        <pc:spChg chg="add del mod">
          <ac:chgData name="Ditte Filskov Theilgaard" userId="150196ba-3d64-4ece-aa51-395739ba31e6" providerId="ADAL" clId="{6F405806-DFE1-4A9E-88A1-6397800A9096}" dt="2024-12-27T07:23:14.532" v="272" actId="478"/>
          <ac:spMkLst>
            <pc:docMk/>
            <pc:sldMk cId="55097422" sldId="257"/>
            <ac:spMk id="4" creationId="{5178AE25-41AC-1EFB-D194-0611D70B1539}"/>
          </ac:spMkLst>
        </pc:spChg>
        <pc:spChg chg="add del mod">
          <ac:chgData name="Ditte Filskov Theilgaard" userId="150196ba-3d64-4ece-aa51-395739ba31e6" providerId="ADAL" clId="{6F405806-DFE1-4A9E-88A1-6397800A9096}" dt="2024-12-27T07:56:49.264" v="429" actId="478"/>
          <ac:spMkLst>
            <pc:docMk/>
            <pc:sldMk cId="55097422" sldId="257"/>
            <ac:spMk id="8" creationId="{6C2AF690-CD82-467E-B7EE-8C3DF6FC747B}"/>
          </ac:spMkLst>
        </pc:spChg>
        <pc:picChg chg="add del mod">
          <ac:chgData name="Ditte Filskov Theilgaard" userId="150196ba-3d64-4ece-aa51-395739ba31e6" providerId="ADAL" clId="{6F405806-DFE1-4A9E-88A1-6397800A9096}" dt="2024-12-27T07:56:59.492" v="434" actId="14100"/>
          <ac:picMkLst>
            <pc:docMk/>
            <pc:sldMk cId="55097422" sldId="257"/>
            <ac:picMk id="6" creationId="{5217C372-D27D-5BDE-6BDB-1355CD13976D}"/>
          </ac:picMkLst>
        </pc:picChg>
      </pc:sldChg>
      <pc:sldChg chg="delSp new del mod">
        <pc:chgData name="Ditte Filskov Theilgaard" userId="150196ba-3d64-4ece-aa51-395739ba31e6" providerId="ADAL" clId="{6F405806-DFE1-4A9E-88A1-6397800A9096}" dt="2024-12-27T07:23:59.293" v="280" actId="47"/>
        <pc:sldMkLst>
          <pc:docMk/>
          <pc:sldMk cId="2748422129" sldId="258"/>
        </pc:sldMkLst>
        <pc:spChg chg="del">
          <ac:chgData name="Ditte Filskov Theilgaard" userId="150196ba-3d64-4ece-aa51-395739ba31e6" providerId="ADAL" clId="{6F405806-DFE1-4A9E-88A1-6397800A9096}" dt="2024-12-27T07:23:52.409" v="278" actId="478"/>
          <ac:spMkLst>
            <pc:docMk/>
            <pc:sldMk cId="2748422129" sldId="258"/>
            <ac:spMk id="2" creationId="{EBAFFCAB-433C-4112-A4F0-54899231D99A}"/>
          </ac:spMkLst>
        </pc:spChg>
        <pc:spChg chg="del">
          <ac:chgData name="Ditte Filskov Theilgaard" userId="150196ba-3d64-4ece-aa51-395739ba31e6" providerId="ADAL" clId="{6F405806-DFE1-4A9E-88A1-6397800A9096}" dt="2024-12-27T07:23:50.868" v="277" actId="478"/>
          <ac:spMkLst>
            <pc:docMk/>
            <pc:sldMk cId="2748422129" sldId="258"/>
            <ac:spMk id="3" creationId="{1C6DBC2B-EECA-91B6-4E61-4FED0618D938}"/>
          </ac:spMkLst>
        </pc:spChg>
      </pc:sldChg>
      <pc:sldChg chg="addSp new mod">
        <pc:chgData name="Ditte Filskov Theilgaard" userId="150196ba-3d64-4ece-aa51-395739ba31e6" providerId="ADAL" clId="{6F405806-DFE1-4A9E-88A1-6397800A9096}" dt="2024-12-27T07:24:24.668" v="282" actId="22"/>
        <pc:sldMkLst>
          <pc:docMk/>
          <pc:sldMk cId="699037905" sldId="259"/>
        </pc:sldMkLst>
        <pc:picChg chg="add">
          <ac:chgData name="Ditte Filskov Theilgaard" userId="150196ba-3d64-4ece-aa51-395739ba31e6" providerId="ADAL" clId="{6F405806-DFE1-4A9E-88A1-6397800A9096}" dt="2024-12-27T07:24:24.668" v="282" actId="22"/>
          <ac:picMkLst>
            <pc:docMk/>
            <pc:sldMk cId="699037905" sldId="259"/>
            <ac:picMk id="3" creationId="{EE7D3E36-ADE3-1563-3CA4-6E6BE2B8D29E}"/>
          </ac:picMkLst>
        </pc:picChg>
      </pc:sldChg>
      <pc:sldChg chg="addSp new mod">
        <pc:chgData name="Ditte Filskov Theilgaard" userId="150196ba-3d64-4ece-aa51-395739ba31e6" providerId="ADAL" clId="{6F405806-DFE1-4A9E-88A1-6397800A9096}" dt="2024-12-27T07:25:06.612" v="283" actId="22"/>
        <pc:sldMkLst>
          <pc:docMk/>
          <pc:sldMk cId="2713618128" sldId="260"/>
        </pc:sldMkLst>
        <pc:picChg chg="add">
          <ac:chgData name="Ditte Filskov Theilgaard" userId="150196ba-3d64-4ece-aa51-395739ba31e6" providerId="ADAL" clId="{6F405806-DFE1-4A9E-88A1-6397800A9096}" dt="2024-12-27T07:25:06.612" v="283" actId="22"/>
          <ac:picMkLst>
            <pc:docMk/>
            <pc:sldMk cId="2713618128" sldId="260"/>
            <ac:picMk id="3" creationId="{7E6C68DD-4C84-75E1-F7DE-F66F1B399F64}"/>
          </ac:picMkLst>
        </pc:picChg>
      </pc:sldChg>
      <pc:sldChg chg="addSp delSp modSp new mod">
        <pc:chgData name="Ditte Filskov Theilgaard" userId="150196ba-3d64-4ece-aa51-395739ba31e6" providerId="ADAL" clId="{6F405806-DFE1-4A9E-88A1-6397800A9096}" dt="2024-12-27T07:25:57.945" v="288" actId="22"/>
        <pc:sldMkLst>
          <pc:docMk/>
          <pc:sldMk cId="950978184" sldId="261"/>
        </pc:sldMkLst>
        <pc:picChg chg="add del mod">
          <ac:chgData name="Ditte Filskov Theilgaard" userId="150196ba-3d64-4ece-aa51-395739ba31e6" providerId="ADAL" clId="{6F405806-DFE1-4A9E-88A1-6397800A9096}" dt="2024-12-27T07:25:41.826" v="287" actId="478"/>
          <ac:picMkLst>
            <pc:docMk/>
            <pc:sldMk cId="950978184" sldId="261"/>
            <ac:picMk id="3" creationId="{E69DB9F6-B6FA-4BCE-AF25-B6A22DFA54E1}"/>
          </ac:picMkLst>
        </pc:picChg>
        <pc:picChg chg="add">
          <ac:chgData name="Ditte Filskov Theilgaard" userId="150196ba-3d64-4ece-aa51-395739ba31e6" providerId="ADAL" clId="{6F405806-DFE1-4A9E-88A1-6397800A9096}" dt="2024-12-27T07:25:57.945" v="288" actId="22"/>
          <ac:picMkLst>
            <pc:docMk/>
            <pc:sldMk cId="950978184" sldId="261"/>
            <ac:picMk id="5" creationId="{EA4A17F9-BE75-81E1-7A68-1A2703046960}"/>
          </ac:picMkLst>
        </pc:picChg>
      </pc:sldChg>
      <pc:sldChg chg="addSp modSp new del">
        <pc:chgData name="Ditte Filskov Theilgaard" userId="150196ba-3d64-4ece-aa51-395739ba31e6" providerId="ADAL" clId="{6F405806-DFE1-4A9E-88A1-6397800A9096}" dt="2024-12-27T07:34:19.073" v="294" actId="2696"/>
        <pc:sldMkLst>
          <pc:docMk/>
          <pc:sldMk cId="1076503356" sldId="262"/>
        </pc:sldMkLst>
        <pc:spChg chg="add mod">
          <ac:chgData name="Ditte Filskov Theilgaard" userId="150196ba-3d64-4ece-aa51-395739ba31e6" providerId="ADAL" clId="{6F405806-DFE1-4A9E-88A1-6397800A9096}" dt="2024-12-27T07:34:01.489" v="291"/>
          <ac:spMkLst>
            <pc:docMk/>
            <pc:sldMk cId="1076503356" sldId="262"/>
            <ac:spMk id="2" creationId="{E1892593-E009-CCDD-519D-5C581502EF4F}"/>
          </ac:spMkLst>
        </pc:spChg>
      </pc:sldChg>
      <pc:sldChg chg="addSp delSp modSp new mod">
        <pc:chgData name="Ditte Filskov Theilgaard" userId="150196ba-3d64-4ece-aa51-395739ba31e6" providerId="ADAL" clId="{6F405806-DFE1-4A9E-88A1-6397800A9096}" dt="2024-12-27T12:38:18.300" v="970" actId="20577"/>
        <pc:sldMkLst>
          <pc:docMk/>
          <pc:sldMk cId="2670513689" sldId="263"/>
        </pc:sldMkLst>
        <pc:spChg chg="mod">
          <ac:chgData name="Ditte Filskov Theilgaard" userId="150196ba-3d64-4ece-aa51-395739ba31e6" providerId="ADAL" clId="{6F405806-DFE1-4A9E-88A1-6397800A9096}" dt="2024-12-27T07:45:00.877" v="411" actId="20577"/>
          <ac:spMkLst>
            <pc:docMk/>
            <pc:sldMk cId="2670513689" sldId="263"/>
            <ac:spMk id="2" creationId="{7F460B14-BA18-5E85-F603-B14F236BBA17}"/>
          </ac:spMkLst>
        </pc:spChg>
        <pc:spChg chg="mod">
          <ac:chgData name="Ditte Filskov Theilgaard" userId="150196ba-3d64-4ece-aa51-395739ba31e6" providerId="ADAL" clId="{6F405806-DFE1-4A9E-88A1-6397800A9096}" dt="2024-12-27T12:38:18.300" v="970" actId="20577"/>
          <ac:spMkLst>
            <pc:docMk/>
            <pc:sldMk cId="2670513689" sldId="263"/>
            <ac:spMk id="3" creationId="{BB20DD2D-F792-2DF7-20FB-F2B7A6044092}"/>
          </ac:spMkLst>
        </pc:spChg>
        <pc:picChg chg="add del mod ord">
          <ac:chgData name="Ditte Filskov Theilgaard" userId="150196ba-3d64-4ece-aa51-395739ba31e6" providerId="ADAL" clId="{6F405806-DFE1-4A9E-88A1-6397800A9096}" dt="2024-12-27T08:04:32.749" v="652" actId="21"/>
          <ac:picMkLst>
            <pc:docMk/>
            <pc:sldMk cId="2670513689" sldId="263"/>
            <ac:picMk id="4" creationId="{09375DD4-2063-5923-6DD2-938CB4F7C6F0}"/>
          </ac:picMkLst>
        </pc:picChg>
      </pc:sldChg>
      <pc:sldChg chg="addSp delSp modSp new del mod">
        <pc:chgData name="Ditte Filskov Theilgaard" userId="150196ba-3d64-4ece-aa51-395739ba31e6" providerId="ADAL" clId="{6F405806-DFE1-4A9E-88A1-6397800A9096}" dt="2024-12-27T07:48:40.515" v="421" actId="2696"/>
        <pc:sldMkLst>
          <pc:docMk/>
          <pc:sldMk cId="1094762539" sldId="264"/>
        </pc:sldMkLst>
        <pc:spChg chg="del">
          <ac:chgData name="Ditte Filskov Theilgaard" userId="150196ba-3d64-4ece-aa51-395739ba31e6" providerId="ADAL" clId="{6F405806-DFE1-4A9E-88A1-6397800A9096}" dt="2024-12-27T07:40:49.651" v="367" actId="478"/>
          <ac:spMkLst>
            <pc:docMk/>
            <pc:sldMk cId="1094762539" sldId="264"/>
            <ac:spMk id="3" creationId="{643711C2-6D4D-BACA-7ABC-B057167D4A79}"/>
          </ac:spMkLst>
        </pc:spChg>
        <pc:picChg chg="add del mod">
          <ac:chgData name="Ditte Filskov Theilgaard" userId="150196ba-3d64-4ece-aa51-395739ba31e6" providerId="ADAL" clId="{6F405806-DFE1-4A9E-88A1-6397800A9096}" dt="2024-12-27T07:41:49.238" v="374" actId="478"/>
          <ac:picMkLst>
            <pc:docMk/>
            <pc:sldMk cId="1094762539" sldId="264"/>
            <ac:picMk id="5" creationId="{8995B04D-46E3-F1CE-4BF7-150C062DC966}"/>
          </ac:picMkLst>
        </pc:picChg>
        <pc:picChg chg="add mod">
          <ac:chgData name="Ditte Filskov Theilgaard" userId="150196ba-3d64-4ece-aa51-395739ba31e6" providerId="ADAL" clId="{6F405806-DFE1-4A9E-88A1-6397800A9096}" dt="2024-12-27T07:41:51.653" v="376" actId="1076"/>
          <ac:picMkLst>
            <pc:docMk/>
            <pc:sldMk cId="1094762539" sldId="264"/>
            <ac:picMk id="7" creationId="{B763F393-2E38-E30E-DA55-3532A22395F0}"/>
          </ac:picMkLst>
        </pc:picChg>
      </pc:sldChg>
      <pc:sldChg chg="addSp delSp modSp new del mod">
        <pc:chgData name="Ditte Filskov Theilgaard" userId="150196ba-3d64-4ece-aa51-395739ba31e6" providerId="ADAL" clId="{6F405806-DFE1-4A9E-88A1-6397800A9096}" dt="2024-12-27T08:22:13.469" v="931" actId="47"/>
        <pc:sldMkLst>
          <pc:docMk/>
          <pc:sldMk cId="3815223324" sldId="265"/>
        </pc:sldMkLst>
        <pc:picChg chg="add del mod">
          <ac:chgData name="Ditte Filskov Theilgaard" userId="150196ba-3d64-4ece-aa51-395739ba31e6" providerId="ADAL" clId="{6F405806-DFE1-4A9E-88A1-6397800A9096}" dt="2024-12-27T08:05:13.734" v="657" actId="21"/>
          <ac:picMkLst>
            <pc:docMk/>
            <pc:sldMk cId="3815223324" sldId="265"/>
            <ac:picMk id="4" creationId="{2551583C-9767-B976-1EA3-7BEC03D048C4}"/>
          </ac:picMkLst>
        </pc:picChg>
      </pc:sldChg>
      <pc:sldChg chg="modSp new mod">
        <pc:chgData name="Ditte Filskov Theilgaard" userId="150196ba-3d64-4ece-aa51-395739ba31e6" providerId="ADAL" clId="{6F405806-DFE1-4A9E-88A1-6397800A9096}" dt="2024-12-27T07:58:52.976" v="549" actId="20577"/>
        <pc:sldMkLst>
          <pc:docMk/>
          <pc:sldMk cId="3165250298" sldId="266"/>
        </pc:sldMkLst>
        <pc:spChg chg="mod">
          <ac:chgData name="Ditte Filskov Theilgaard" userId="150196ba-3d64-4ece-aa51-395739ba31e6" providerId="ADAL" clId="{6F405806-DFE1-4A9E-88A1-6397800A9096}" dt="2024-12-27T07:58:18.842" v="540" actId="790"/>
          <ac:spMkLst>
            <pc:docMk/>
            <pc:sldMk cId="3165250298" sldId="266"/>
            <ac:spMk id="2" creationId="{BC0F25A3-291E-6A4C-A2C6-A5B723DB474F}"/>
          </ac:spMkLst>
        </pc:spChg>
        <pc:spChg chg="mod">
          <ac:chgData name="Ditte Filskov Theilgaard" userId="150196ba-3d64-4ece-aa51-395739ba31e6" providerId="ADAL" clId="{6F405806-DFE1-4A9E-88A1-6397800A9096}" dt="2024-12-27T07:58:52.976" v="549" actId="20577"/>
          <ac:spMkLst>
            <pc:docMk/>
            <pc:sldMk cId="3165250298" sldId="266"/>
            <ac:spMk id="3" creationId="{CA34548B-A346-F4C8-F2E4-FC167C6B3E5B}"/>
          </ac:spMkLst>
        </pc:spChg>
      </pc:sldChg>
      <pc:sldChg chg="modSp new mod">
        <pc:chgData name="Ditte Filskov Theilgaard" userId="150196ba-3d64-4ece-aa51-395739ba31e6" providerId="ADAL" clId="{6F405806-DFE1-4A9E-88A1-6397800A9096}" dt="2024-12-27T12:31:37.577" v="964" actId="20577"/>
        <pc:sldMkLst>
          <pc:docMk/>
          <pc:sldMk cId="1910741680" sldId="267"/>
        </pc:sldMkLst>
        <pc:spChg chg="mod">
          <ac:chgData name="Ditte Filskov Theilgaard" userId="150196ba-3d64-4ece-aa51-395739ba31e6" providerId="ADAL" clId="{6F405806-DFE1-4A9E-88A1-6397800A9096}" dt="2024-12-27T08:02:50.256" v="557" actId="20577"/>
          <ac:spMkLst>
            <pc:docMk/>
            <pc:sldMk cId="1910741680" sldId="267"/>
            <ac:spMk id="2" creationId="{1E7BAD00-69AB-67FE-4CE1-9ADDE3AECF3C}"/>
          </ac:spMkLst>
        </pc:spChg>
        <pc:spChg chg="mod">
          <ac:chgData name="Ditte Filskov Theilgaard" userId="150196ba-3d64-4ece-aa51-395739ba31e6" providerId="ADAL" clId="{6F405806-DFE1-4A9E-88A1-6397800A9096}" dt="2024-12-27T12:31:37.577" v="964" actId="20577"/>
          <ac:spMkLst>
            <pc:docMk/>
            <pc:sldMk cId="1910741680" sldId="267"/>
            <ac:spMk id="3" creationId="{6F8E5C3C-9AAD-9C8E-C25A-7B5EBF9AD828}"/>
          </ac:spMkLst>
        </pc:spChg>
      </pc:sldChg>
      <pc:sldChg chg="addSp modSp new mod modClrScheme chgLayout">
        <pc:chgData name="Ditte Filskov Theilgaard" userId="150196ba-3d64-4ece-aa51-395739ba31e6" providerId="ADAL" clId="{6F405806-DFE1-4A9E-88A1-6397800A9096}" dt="2024-12-27T08:13:43.571" v="710" actId="14100"/>
        <pc:sldMkLst>
          <pc:docMk/>
          <pc:sldMk cId="2674298916" sldId="268"/>
        </pc:sldMkLst>
        <pc:spChg chg="add mod ord">
          <ac:chgData name="Ditte Filskov Theilgaard" userId="150196ba-3d64-4ece-aa51-395739ba31e6" providerId="ADAL" clId="{6F405806-DFE1-4A9E-88A1-6397800A9096}" dt="2024-12-27T08:08:47.503" v="698" actId="20577"/>
          <ac:spMkLst>
            <pc:docMk/>
            <pc:sldMk cId="2674298916" sldId="268"/>
            <ac:spMk id="2" creationId="{4EDDDDAD-825D-BEC8-82CE-6F92B7A9910C}"/>
          </ac:spMkLst>
        </pc:spChg>
        <pc:picChg chg="add mod ord modCrop">
          <ac:chgData name="Ditte Filskov Theilgaard" userId="150196ba-3d64-4ece-aa51-395739ba31e6" providerId="ADAL" clId="{6F405806-DFE1-4A9E-88A1-6397800A9096}" dt="2024-12-27T08:13:43.571" v="710" actId="14100"/>
          <ac:picMkLst>
            <pc:docMk/>
            <pc:sldMk cId="2674298916" sldId="268"/>
            <ac:picMk id="4" creationId="{09375DD4-2063-5923-6DD2-938CB4F7C6F0}"/>
          </ac:picMkLst>
        </pc:picChg>
        <pc:picChg chg="add mod">
          <ac:chgData name="Ditte Filskov Theilgaard" userId="150196ba-3d64-4ece-aa51-395739ba31e6" providerId="ADAL" clId="{6F405806-DFE1-4A9E-88A1-6397800A9096}" dt="2024-12-27T08:13:40.727" v="709" actId="14100"/>
          <ac:picMkLst>
            <pc:docMk/>
            <pc:sldMk cId="2674298916" sldId="268"/>
            <ac:picMk id="5" creationId="{B1076FB7-8CA7-FA84-F951-B85A9140A1E9}"/>
          </ac:picMkLst>
        </pc:picChg>
      </pc:sldChg>
      <pc:sldChg chg="addSp modSp new mod">
        <pc:chgData name="Ditte Filskov Theilgaard" userId="150196ba-3d64-4ece-aa51-395739ba31e6" providerId="ADAL" clId="{6F405806-DFE1-4A9E-88A1-6397800A9096}" dt="2024-12-27T08:16:14.301" v="838" actId="20577"/>
        <pc:sldMkLst>
          <pc:docMk/>
          <pc:sldMk cId="2920206915" sldId="269"/>
        </pc:sldMkLst>
        <pc:spChg chg="add mod">
          <ac:chgData name="Ditte Filskov Theilgaard" userId="150196ba-3d64-4ece-aa51-395739ba31e6" providerId="ADAL" clId="{6F405806-DFE1-4A9E-88A1-6397800A9096}" dt="2024-12-27T08:16:14.301" v="838" actId="20577"/>
          <ac:spMkLst>
            <pc:docMk/>
            <pc:sldMk cId="2920206915" sldId="269"/>
            <ac:spMk id="3" creationId="{9293654D-9E9E-D9CC-E3DF-A761F062FA96}"/>
          </ac:spMkLst>
        </pc:spChg>
        <pc:picChg chg="add mod modCrop">
          <ac:chgData name="Ditte Filskov Theilgaard" userId="150196ba-3d64-4ece-aa51-395739ba31e6" providerId="ADAL" clId="{6F405806-DFE1-4A9E-88A1-6397800A9096}" dt="2024-12-27T08:15:02.591" v="715" actId="14100"/>
          <ac:picMkLst>
            <pc:docMk/>
            <pc:sldMk cId="2920206915" sldId="269"/>
            <ac:picMk id="4" creationId="{2551583C-9767-B976-1EA3-7BEC03D048C4}"/>
          </ac:picMkLst>
        </pc:picChg>
      </pc:sldChg>
      <pc:sldChg chg="addSp modSp new mod">
        <pc:chgData name="Ditte Filskov Theilgaard" userId="150196ba-3d64-4ece-aa51-395739ba31e6" providerId="ADAL" clId="{6F405806-DFE1-4A9E-88A1-6397800A9096}" dt="2024-12-27T09:24:37.994" v="934" actId="1076"/>
        <pc:sldMkLst>
          <pc:docMk/>
          <pc:sldMk cId="648387760" sldId="270"/>
        </pc:sldMkLst>
        <pc:picChg chg="add mod">
          <ac:chgData name="Ditte Filskov Theilgaard" userId="150196ba-3d64-4ece-aa51-395739ba31e6" providerId="ADAL" clId="{6F405806-DFE1-4A9E-88A1-6397800A9096}" dt="2024-12-27T09:24:37.994" v="934" actId="1076"/>
          <ac:picMkLst>
            <pc:docMk/>
            <pc:sldMk cId="648387760" sldId="270"/>
            <ac:picMk id="3" creationId="{4F58E54B-81DB-91AE-0CCD-9A5BDAAC0D1B}"/>
          </ac:picMkLst>
        </pc:picChg>
      </pc:sldChg>
      <pc:sldMasterChg chg="modSp mod modSldLayout">
        <pc:chgData name="Ditte Filskov Theilgaard" userId="150196ba-3d64-4ece-aa51-395739ba31e6" providerId="ADAL" clId="{6F405806-DFE1-4A9E-88A1-6397800A9096}" dt="2024-12-27T07:44:15.738" v="390" actId="2711"/>
        <pc:sldMasterMkLst>
          <pc:docMk/>
          <pc:sldMasterMk cId="627542013" sldId="2147483648"/>
        </pc:sldMasterMkLst>
        <pc:spChg chg="mod">
          <ac:chgData name="Ditte Filskov Theilgaard" userId="150196ba-3d64-4ece-aa51-395739ba31e6" providerId="ADAL" clId="{6F405806-DFE1-4A9E-88A1-6397800A9096}" dt="2024-12-27T07:44:11.275" v="389" actId="2711"/>
          <ac:spMkLst>
            <pc:docMk/>
            <pc:sldMasterMk cId="627542013" sldId="2147483648"/>
            <ac:spMk id="2" creationId="{78344EB9-90D6-895B-AE0E-F5C56B41ACB8}"/>
          </ac:spMkLst>
        </pc:spChg>
        <pc:spChg chg="mod">
          <ac:chgData name="Ditte Filskov Theilgaard" userId="150196ba-3d64-4ece-aa51-395739ba31e6" providerId="ADAL" clId="{6F405806-DFE1-4A9E-88A1-6397800A9096}" dt="2024-12-27T07:44:15.738" v="390" actId="2711"/>
          <ac:spMkLst>
            <pc:docMk/>
            <pc:sldMasterMk cId="627542013" sldId="2147483648"/>
            <ac:spMk id="3" creationId="{047A5517-2633-BBA2-24AC-618858E4D2C9}"/>
          </ac:spMkLst>
        </pc:spChg>
        <pc:sldLayoutChg chg="modSp">
          <pc:chgData name="Ditte Filskov Theilgaard" userId="150196ba-3d64-4ece-aa51-395739ba31e6" providerId="ADAL" clId="{6F405806-DFE1-4A9E-88A1-6397800A9096}" dt="2024-12-27T07:44:02.293" v="383" actId="2711"/>
          <pc:sldLayoutMkLst>
            <pc:docMk/>
            <pc:sldMasterMk cId="627542013" sldId="2147483648"/>
            <pc:sldLayoutMk cId="1914337690" sldId="2147483650"/>
          </pc:sldLayoutMkLst>
          <pc:spChg chg="mod">
            <ac:chgData name="Ditte Filskov Theilgaard" userId="150196ba-3d64-4ece-aa51-395739ba31e6" providerId="ADAL" clId="{6F405806-DFE1-4A9E-88A1-6397800A9096}" dt="2024-12-27T07:44:02.293" v="383" actId="2711"/>
            <ac:spMkLst>
              <pc:docMk/>
              <pc:sldMasterMk cId="627542013" sldId="2147483648"/>
              <pc:sldLayoutMk cId="1914337690" sldId="2147483650"/>
              <ac:spMk id="2" creationId="{4B9F7540-15E3-C172-FB38-B21EA4940427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DF243-990D-452E-B2F0-0A24C40DD102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B0039-3B92-4568-8A3D-3B370402E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B0039-3B92-4568-8A3D-3B370402E3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50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E760-23CA-20F1-BD79-929F242AB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A8D90-51DB-DA8C-CD79-7FF0910E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EAB2-66B3-E21F-DCA7-4772E57E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A8B8D-9EA6-B392-955E-3FA36641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536BC-D96D-A92B-CD89-6870536A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7540-15E3-C172-FB38-B21EA494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16ECB-775B-A54C-A93D-C48E5DDED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7784-96E0-683E-2F1B-CE311B59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30EB0-593D-E099-8B99-BA48DBAC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60BF9-0C5B-FD47-E397-BEBD6471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3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D116-C302-A6C3-7751-785FC060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0906E-B262-FD1F-F941-A07ED36C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1DA42-37FF-89E6-5A33-9CE1FB2B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02918-FEEC-C153-8277-CB1B2326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7604-E4BA-0493-B76B-E54181B4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7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0225-EECF-2FB6-C4AF-7CCA3968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63DD-CDD9-3F0F-B431-03AA32622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4E96F-402A-3F3D-E967-BD493FAD0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C7434-00C9-D484-9D6D-9A56EF6D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4816E-D28C-0664-01D7-870E0576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0D38E-EDE8-2261-9E18-F6E6E1E6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FA4D-812A-E17A-FAF7-97D58A3D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FB70E-A783-83B8-F8EE-869B2893C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390C0-72E3-12FF-9B32-60C389432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626EC-BF75-7F8D-71F3-7FB054173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35606-03D1-4416-5954-1C368EF8E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A95C6-7470-19B5-4B38-DEEE29AD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5527A-27DD-0A8F-2290-BE97F992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CF9EA-2FC4-E943-4CD6-F8303736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7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9582-84D5-D5D1-73CB-BDA0D044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9DC55-3B50-09E0-267A-74807145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B6E2B-7B0E-E7BA-CBCA-C62CD46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BB861-542D-4736-F090-4F89EAD1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D9F60-8B8B-BEA2-274F-708512B1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865DB-98EC-E7E4-466F-6C1A8840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2D0B4-AB90-6E5E-A5FB-C8117590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44EB9-90D6-895B-AE0E-F5C56B41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A5517-2633-BBA2-24AC-618858E4D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AABF5-A9F7-C07F-96C6-B84E59142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B904D7-2B70-4964-9B23-4E5B349F082D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A61D2-1A0C-EF12-5FA3-09E8669B3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1EEF9-932A-5956-108A-10EDB51A3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4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upercharging Machine Learning Models with Classical Digital Signal  Processing - MLAIA Data Science">
            <a:extLst>
              <a:ext uri="{FF2B5EF4-FFF2-40B4-BE49-F238E27FC236}">
                <a16:creationId xmlns:a16="http://schemas.microsoft.com/office/drawing/2014/main" id="{B08F4BED-7B45-D724-14BA-B23E4341F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5" b="6282"/>
          <a:stretch/>
        </p:blipFill>
        <p:spPr bwMode="auto">
          <a:xfrm>
            <a:off x="-3048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D0E18-0565-7B34-BFB6-74F78C2D3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DSP Q1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E0D51-808C-F508-EA5F-9DA7C0355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US" b="0" i="0" u="none" strike="noStrike" baseline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r>
              <a:rPr lang="en-US" b="0" i="0" u="none" strike="noStrike" baseline="0">
                <a:solidFill>
                  <a:srgbClr val="FFFFFF"/>
                </a:solidFill>
                <a:latin typeface="Arial" panose="020B0604020202020204" pitchFamily="34" charset="0"/>
              </a:rPr>
              <a:t> IIR filtre, impuls-invariant metoden 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93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4A17F9-BE75-81E1-7A68-1A2703046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137" y="0"/>
            <a:ext cx="8723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78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0B14-BA18-5E85-F603-B14F236B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hvad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betyder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0DD2D-F792-2DF7-20FB-F2B7A6044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679731" cy="4575175"/>
          </a:xfrm>
        </p:spPr>
        <p:txBody>
          <a:bodyPr/>
          <a:lstStyle/>
          <a:p>
            <a:r>
              <a:rPr lang="en-US" dirty="0"/>
              <a:t>Et filter der </a:t>
            </a:r>
            <a:r>
              <a:rPr lang="en-US" dirty="0" err="1"/>
              <a:t>svare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evig</a:t>
            </a:r>
            <a:r>
              <a:rPr lang="en-US" dirty="0"/>
              <a:t> </a:t>
            </a:r>
            <a:r>
              <a:rPr lang="en-US" dirty="0" err="1"/>
              <a:t>tid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Aliasering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Kan 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konstruere</a:t>
            </a:r>
            <a:r>
              <a:rPr lang="en-US" dirty="0"/>
              <a:t> LP </a:t>
            </a:r>
            <a:r>
              <a:rPr lang="en-US" dirty="0" err="1"/>
              <a:t>og</a:t>
            </a:r>
            <a:r>
              <a:rPr lang="en-US" dirty="0"/>
              <a:t> BP, </a:t>
            </a:r>
            <a:r>
              <a:rPr lang="en-US" dirty="0" err="1"/>
              <a:t>ikke</a:t>
            </a:r>
            <a:r>
              <a:rPr lang="en-US" dirty="0"/>
              <a:t> HP </a:t>
            </a:r>
            <a:r>
              <a:rPr lang="en-US" dirty="0" err="1"/>
              <a:t>og</a:t>
            </a:r>
            <a:r>
              <a:rPr lang="en-US" dirty="0"/>
              <a:t> 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1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AD00-69AB-67FE-4CE1-9ADDE3AE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E5C3C-9AAD-9C8E-C25A-7B5EBF9AD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Hvad</a:t>
            </a:r>
            <a:r>
              <a:rPr lang="en-US" dirty="0"/>
              <a:t> er DSP, </a:t>
            </a:r>
            <a:r>
              <a:rPr lang="en-US" dirty="0" err="1"/>
              <a:t>hurtigt</a:t>
            </a:r>
            <a:r>
              <a:rPr lang="en-US" dirty="0"/>
              <a:t> </a:t>
            </a:r>
            <a:r>
              <a:rPr lang="en-US" dirty="0" err="1"/>
              <a:t>forklaret</a:t>
            </a:r>
            <a:endParaRPr lang="en-US" dirty="0"/>
          </a:p>
          <a:p>
            <a:r>
              <a:rPr lang="en-US" dirty="0"/>
              <a:t>IIM</a:t>
            </a:r>
          </a:p>
          <a:p>
            <a:r>
              <a:rPr lang="en-US" dirty="0"/>
              <a:t>IIR filter</a:t>
            </a:r>
          </a:p>
          <a:p>
            <a:r>
              <a:rPr lang="en-US" dirty="0" err="1"/>
              <a:t>Problematikker</a:t>
            </a:r>
            <a:r>
              <a:rPr lang="en-US" dirty="0"/>
              <a:t> </a:t>
            </a:r>
            <a:r>
              <a:rPr lang="en-US" dirty="0" err="1"/>
              <a:t>ved</a:t>
            </a:r>
            <a:r>
              <a:rPr lang="en-US" dirty="0"/>
              <a:t> IIM</a:t>
            </a:r>
          </a:p>
        </p:txBody>
      </p:sp>
    </p:spTree>
    <p:extLst>
      <p:ext uri="{BB962C8B-B14F-4D97-AF65-F5344CB8AC3E}">
        <p14:creationId xmlns:p14="http://schemas.microsoft.com/office/powerpoint/2010/main" val="191074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DDAD-825D-BEC8-82CE-6F92B7A9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</a:t>
            </a:r>
            <a:r>
              <a:rPr lang="en-US" dirty="0" err="1"/>
              <a:t>af</a:t>
            </a:r>
            <a:r>
              <a:rPr lang="en-US" dirty="0"/>
              <a:t> DSP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076FB7-8CA7-FA84-F951-B85A9140A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54" y="1499603"/>
            <a:ext cx="10043879" cy="18437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375DD4-2063-5923-6DD2-938CB4F7C6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86" t="5078" r="2046"/>
          <a:stretch/>
        </p:blipFill>
        <p:spPr>
          <a:xfrm>
            <a:off x="6680200" y="3289292"/>
            <a:ext cx="5175546" cy="340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9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8118-95B5-A5D1-021A-F61C13FC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51583C-9767-B976-1EA3-7BEC03D048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401" r="29636"/>
          <a:stretch/>
        </p:blipFill>
        <p:spPr>
          <a:xfrm>
            <a:off x="512527" y="1935524"/>
            <a:ext cx="5769739" cy="46589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93654D-9E9E-D9CC-E3DF-A761F062FA96}"/>
              </a:ext>
            </a:extLst>
          </p:cNvPr>
          <p:cNvSpPr txBox="1"/>
          <p:nvPr/>
        </p:nvSpPr>
        <p:spPr>
          <a:xfrm>
            <a:off x="6578600" y="1947333"/>
            <a:ext cx="5190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Continuert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tid</a:t>
            </a:r>
            <a:r>
              <a:rPr lang="en-US" dirty="0"/>
              <a:t>, </a:t>
            </a:r>
            <a:r>
              <a:rPr lang="en-US" dirty="0" err="1"/>
              <a:t>leder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periodisk</a:t>
            </a:r>
            <a:r>
              <a:rPr lang="en-US" dirty="0"/>
              <a:t> </a:t>
            </a:r>
            <a:r>
              <a:rPr lang="en-US" dirty="0" err="1"/>
              <a:t>frequenc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Aliasering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Husk din Nyquist fs</a:t>
            </a:r>
          </a:p>
        </p:txBody>
      </p:sp>
    </p:spTree>
    <p:extLst>
      <p:ext uri="{BB962C8B-B14F-4D97-AF65-F5344CB8AC3E}">
        <p14:creationId xmlns:p14="http://schemas.microsoft.com/office/powerpoint/2010/main" val="292020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58E54B-81DB-91AE-0CCD-9A5BDAAC0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4991"/>
            <a:ext cx="12192000" cy="427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87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25A3-291E-6A4C-A2C6-A5B723DB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Impuls-Invariant metoden, IIM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4548B-A346-F4C8-F2E4-FC167C6B3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Konstruer et analog filter</a:t>
            </a:r>
          </a:p>
          <a:p>
            <a:r>
              <a:rPr lang="da-DK" dirty="0"/>
              <a:t>Sample impuls respons</a:t>
            </a:r>
          </a:p>
          <a:p>
            <a:r>
              <a:rPr lang="da-DK" dirty="0"/>
              <a:t>Fold input med impuls respons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65250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17C372-D27D-5BDE-6BDB-1355CD139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7741"/>
            <a:ext cx="10695053" cy="570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7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7D3E36-ADE3-1563-3CA4-6E6BE2B8D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25" y="723522"/>
            <a:ext cx="9316750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3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6C68DD-4C84-75E1-F7DE-F66F1B399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07" y="0"/>
            <a:ext cx="10278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18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5dbba49-ce06-496f-ac3e-0cf14361d934}" enabled="0" method="" siteId="{f5dbba49-ce06-496f-ac3e-0cf14361d93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78</Words>
  <Application>Microsoft Office PowerPoint</Application>
  <PresentationFormat>Widescreen</PresentationFormat>
  <Paragraphs>24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Times New Roman</vt:lpstr>
      <vt:lpstr>Office Theme</vt:lpstr>
      <vt:lpstr>DSP Q1</vt:lpstr>
      <vt:lpstr>Outline</vt:lpstr>
      <vt:lpstr>Basis af DSP</vt:lpstr>
      <vt:lpstr>PowerPoint Presentation</vt:lpstr>
      <vt:lpstr>PowerPoint Presentation</vt:lpstr>
      <vt:lpstr>Impuls-Invariant metoden, IIM</vt:lpstr>
      <vt:lpstr>PowerPoint Presentation</vt:lpstr>
      <vt:lpstr>PowerPoint Presentation</vt:lpstr>
      <vt:lpstr>PowerPoint Presentation</vt:lpstr>
      <vt:lpstr>PowerPoint Presentation</vt:lpstr>
      <vt:lpstr>Og hvad betyder det?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Ditte Filskov Theilgaard</dc:creator>
  <cp:lastModifiedBy>Ditte Filskov Theilgaard</cp:lastModifiedBy>
  <cp:revision>1</cp:revision>
  <dcterms:created xsi:type="dcterms:W3CDTF">2024-12-27T07:13:55Z</dcterms:created>
  <dcterms:modified xsi:type="dcterms:W3CDTF">2024-12-27T12:38:26Z</dcterms:modified>
</cp:coreProperties>
</file>