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59" r:id="rId6"/>
    <p:sldId id="261" r:id="rId7"/>
    <p:sldId id="262" r:id="rId8"/>
    <p:sldId id="263" r:id="rId9"/>
    <p:sldId id="268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60B711-B131-447A-9C00-1C62746EE035}" v="7" dt="2024-12-27T09:15:33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tte Filskov Theilgaard" userId="150196ba-3d64-4ece-aa51-395739ba31e6" providerId="ADAL" clId="{1860B711-B131-447A-9C00-1C62746EE035}"/>
    <pc:docChg chg="undo custSel addSld delSld modSld sldOrd">
      <pc:chgData name="Ditte Filskov Theilgaard" userId="150196ba-3d64-4ece-aa51-395739ba31e6" providerId="ADAL" clId="{1860B711-B131-447A-9C00-1C62746EE035}" dt="2024-12-27T12:46:59.451" v="361"/>
      <pc:docMkLst>
        <pc:docMk/>
      </pc:docMkLst>
      <pc:sldChg chg="modSp mod">
        <pc:chgData name="Ditte Filskov Theilgaard" userId="150196ba-3d64-4ece-aa51-395739ba31e6" providerId="ADAL" clId="{1860B711-B131-447A-9C00-1C62746EE035}" dt="2024-12-27T08:26:36.338" v="13" actId="207"/>
        <pc:sldMkLst>
          <pc:docMk/>
          <pc:sldMk cId="1210934696" sldId="256"/>
        </pc:sldMkLst>
        <pc:spChg chg="mod">
          <ac:chgData name="Ditte Filskov Theilgaard" userId="150196ba-3d64-4ece-aa51-395739ba31e6" providerId="ADAL" clId="{1860B711-B131-447A-9C00-1C62746EE035}" dt="2024-12-27T08:25:54.991" v="1" actId="20577"/>
          <ac:spMkLst>
            <pc:docMk/>
            <pc:sldMk cId="1210934696" sldId="256"/>
            <ac:spMk id="2" creationId="{DD1D0E18-0565-7B34-BFB6-74F78C2D3B34}"/>
          </ac:spMkLst>
        </pc:spChg>
        <pc:spChg chg="mod">
          <ac:chgData name="Ditte Filskov Theilgaard" userId="150196ba-3d64-4ece-aa51-395739ba31e6" providerId="ADAL" clId="{1860B711-B131-447A-9C00-1C62746EE035}" dt="2024-12-27T08:26:36.338" v="13" actId="207"/>
          <ac:spMkLst>
            <pc:docMk/>
            <pc:sldMk cId="1210934696" sldId="256"/>
            <ac:spMk id="3" creationId="{512E0D51-808C-F508-EA5F-9DA7C0355808}"/>
          </ac:spMkLst>
        </pc:spChg>
      </pc:sldChg>
      <pc:sldChg chg="del">
        <pc:chgData name="Ditte Filskov Theilgaard" userId="150196ba-3d64-4ece-aa51-395739ba31e6" providerId="ADAL" clId="{1860B711-B131-447A-9C00-1C62746EE035}" dt="2024-12-27T08:25:58.833" v="6" actId="47"/>
        <pc:sldMkLst>
          <pc:docMk/>
          <pc:sldMk cId="55097422" sldId="257"/>
        </pc:sldMkLst>
      </pc:sldChg>
      <pc:sldChg chg="modSp new mod">
        <pc:chgData name="Ditte Filskov Theilgaard" userId="150196ba-3d64-4ece-aa51-395739ba31e6" providerId="ADAL" clId="{1860B711-B131-447A-9C00-1C62746EE035}" dt="2024-12-27T12:40:40.130" v="355" actId="20577"/>
        <pc:sldMkLst>
          <pc:docMk/>
          <pc:sldMk cId="4277779196" sldId="257"/>
        </pc:sldMkLst>
        <pc:spChg chg="mod">
          <ac:chgData name="Ditte Filskov Theilgaard" userId="150196ba-3d64-4ece-aa51-395739ba31e6" providerId="ADAL" clId="{1860B711-B131-447A-9C00-1C62746EE035}" dt="2024-12-27T08:26:50.708" v="25" actId="20577"/>
          <ac:spMkLst>
            <pc:docMk/>
            <pc:sldMk cId="4277779196" sldId="257"/>
            <ac:spMk id="2" creationId="{9478496C-860A-32FB-69C2-8F444F60D962}"/>
          </ac:spMkLst>
        </pc:spChg>
        <pc:spChg chg="mod">
          <ac:chgData name="Ditte Filskov Theilgaard" userId="150196ba-3d64-4ece-aa51-395739ba31e6" providerId="ADAL" clId="{1860B711-B131-447A-9C00-1C62746EE035}" dt="2024-12-27T12:40:40.130" v="355" actId="20577"/>
          <ac:spMkLst>
            <pc:docMk/>
            <pc:sldMk cId="4277779196" sldId="257"/>
            <ac:spMk id="3" creationId="{E21643BB-AAA7-88FA-0297-DEDB3B40BFC3}"/>
          </ac:spMkLst>
        </pc:spChg>
      </pc:sldChg>
      <pc:sldChg chg="addSp modSp new mod modClrScheme chgLayout">
        <pc:chgData name="Ditte Filskov Theilgaard" userId="150196ba-3d64-4ece-aa51-395739ba31e6" providerId="ADAL" clId="{1860B711-B131-447A-9C00-1C62746EE035}" dt="2024-12-27T08:39:11.111" v="214" actId="1076"/>
        <pc:sldMkLst>
          <pc:docMk/>
          <pc:sldMk cId="3603340539" sldId="258"/>
        </pc:sldMkLst>
        <pc:spChg chg="mod ord">
          <ac:chgData name="Ditte Filskov Theilgaard" userId="150196ba-3d64-4ece-aa51-395739ba31e6" providerId="ADAL" clId="{1860B711-B131-447A-9C00-1C62746EE035}" dt="2024-12-27T08:36:33.282" v="102" actId="700"/>
          <ac:spMkLst>
            <pc:docMk/>
            <pc:sldMk cId="3603340539" sldId="258"/>
            <ac:spMk id="2" creationId="{97E08D0C-8E60-553E-4946-898009F16466}"/>
          </ac:spMkLst>
        </pc:spChg>
        <pc:spChg chg="add mod ord">
          <ac:chgData name="Ditte Filskov Theilgaard" userId="150196ba-3d64-4ece-aa51-395739ba31e6" providerId="ADAL" clId="{1860B711-B131-447A-9C00-1C62746EE035}" dt="2024-12-27T08:37:24.726" v="201" actId="20577"/>
          <ac:spMkLst>
            <pc:docMk/>
            <pc:sldMk cId="3603340539" sldId="258"/>
            <ac:spMk id="5" creationId="{56C0A69B-8FF6-7D7C-88A2-94C30EFEDE69}"/>
          </ac:spMkLst>
        </pc:spChg>
        <pc:picChg chg="add mod">
          <ac:chgData name="Ditte Filskov Theilgaard" userId="150196ba-3d64-4ece-aa51-395739ba31e6" providerId="ADAL" clId="{1860B711-B131-447A-9C00-1C62746EE035}" dt="2024-12-27T08:38:51.809" v="206" actId="1076"/>
          <ac:picMkLst>
            <pc:docMk/>
            <pc:sldMk cId="3603340539" sldId="258"/>
            <ac:picMk id="4" creationId="{BB8C7A9E-54F8-3433-A6F5-9C62D5B81D2D}"/>
          </ac:picMkLst>
        </pc:picChg>
        <pc:picChg chg="add mod modCrop">
          <ac:chgData name="Ditte Filskov Theilgaard" userId="150196ba-3d64-4ece-aa51-395739ba31e6" providerId="ADAL" clId="{1860B711-B131-447A-9C00-1C62746EE035}" dt="2024-12-27T08:39:11.111" v="214" actId="1076"/>
          <ac:picMkLst>
            <pc:docMk/>
            <pc:sldMk cId="3603340539" sldId="258"/>
            <ac:picMk id="7" creationId="{50A15E03-DFE0-6DD3-2203-A0B9984EADA8}"/>
          </ac:picMkLst>
        </pc:picChg>
      </pc:sldChg>
      <pc:sldChg chg="del">
        <pc:chgData name="Ditte Filskov Theilgaard" userId="150196ba-3d64-4ece-aa51-395739ba31e6" providerId="ADAL" clId="{1860B711-B131-447A-9C00-1C62746EE035}" dt="2024-12-27T08:25:59.005" v="7" actId="47"/>
        <pc:sldMkLst>
          <pc:docMk/>
          <pc:sldMk cId="699037905" sldId="259"/>
        </pc:sldMkLst>
      </pc:sldChg>
      <pc:sldChg chg="addSp delSp modSp new mod chgLayout">
        <pc:chgData name="Ditte Filskov Theilgaard" userId="150196ba-3d64-4ece-aa51-395739ba31e6" providerId="ADAL" clId="{1860B711-B131-447A-9C00-1C62746EE035}" dt="2024-12-27T08:53:03.869" v="251" actId="1076"/>
        <pc:sldMkLst>
          <pc:docMk/>
          <pc:sldMk cId="1710886481" sldId="259"/>
        </pc:sldMkLst>
        <pc:spChg chg="mod ord">
          <ac:chgData name="Ditte Filskov Theilgaard" userId="150196ba-3d64-4ece-aa51-395739ba31e6" providerId="ADAL" clId="{1860B711-B131-447A-9C00-1C62746EE035}" dt="2024-12-27T08:39:49.524" v="244" actId="700"/>
          <ac:spMkLst>
            <pc:docMk/>
            <pc:sldMk cId="1710886481" sldId="259"/>
            <ac:spMk id="2" creationId="{D1EEA8C6-6E49-6A79-0C96-3A3807E3DB4B}"/>
          </ac:spMkLst>
        </pc:spChg>
        <pc:spChg chg="del">
          <ac:chgData name="Ditte Filskov Theilgaard" userId="150196ba-3d64-4ece-aa51-395739ba31e6" providerId="ADAL" clId="{1860B711-B131-447A-9C00-1C62746EE035}" dt="2024-12-27T08:38:40.257" v="202" actId="478"/>
          <ac:spMkLst>
            <pc:docMk/>
            <pc:sldMk cId="1710886481" sldId="259"/>
            <ac:spMk id="3" creationId="{78E9B241-51EA-5E65-5AA7-8194282F749C}"/>
          </ac:spMkLst>
        </pc:spChg>
        <pc:spChg chg="add del mod ord">
          <ac:chgData name="Ditte Filskov Theilgaard" userId="150196ba-3d64-4ece-aa51-395739ba31e6" providerId="ADAL" clId="{1860B711-B131-447A-9C00-1C62746EE035}" dt="2024-12-27T08:52:46.893" v="245" actId="478"/>
          <ac:spMkLst>
            <pc:docMk/>
            <pc:sldMk cId="1710886481" sldId="259"/>
            <ac:spMk id="6" creationId="{C49C95CB-0E74-DCAB-C032-D21171A8F7AE}"/>
          </ac:spMkLst>
        </pc:spChg>
        <pc:picChg chg="add del mod">
          <ac:chgData name="Ditte Filskov Theilgaard" userId="150196ba-3d64-4ece-aa51-395739ba31e6" providerId="ADAL" clId="{1860B711-B131-447A-9C00-1C62746EE035}" dt="2024-12-27T08:39:13.873" v="215" actId="478"/>
          <ac:picMkLst>
            <pc:docMk/>
            <pc:sldMk cId="1710886481" sldId="259"/>
            <ac:picMk id="5" creationId="{FA234E12-0E9A-CFFE-9FA4-06AF40F9D861}"/>
          </ac:picMkLst>
        </pc:picChg>
        <pc:picChg chg="add mod modCrop">
          <ac:chgData name="Ditte Filskov Theilgaard" userId="150196ba-3d64-4ece-aa51-395739ba31e6" providerId="ADAL" clId="{1860B711-B131-447A-9C00-1C62746EE035}" dt="2024-12-27T08:53:03.869" v="251" actId="1076"/>
          <ac:picMkLst>
            <pc:docMk/>
            <pc:sldMk cId="1710886481" sldId="259"/>
            <ac:picMk id="8" creationId="{973E9F65-672E-2277-B8AF-44367EE67479}"/>
          </ac:picMkLst>
        </pc:picChg>
      </pc:sldChg>
      <pc:sldChg chg="new del">
        <pc:chgData name="Ditte Filskov Theilgaard" userId="150196ba-3d64-4ece-aa51-395739ba31e6" providerId="ADAL" clId="{1860B711-B131-447A-9C00-1C62746EE035}" dt="2024-12-27T08:53:16.024" v="254" actId="2696"/>
        <pc:sldMkLst>
          <pc:docMk/>
          <pc:sldMk cId="1241189635" sldId="260"/>
        </pc:sldMkLst>
      </pc:sldChg>
      <pc:sldChg chg="del">
        <pc:chgData name="Ditte Filskov Theilgaard" userId="150196ba-3d64-4ece-aa51-395739ba31e6" providerId="ADAL" clId="{1860B711-B131-447A-9C00-1C62746EE035}" dt="2024-12-27T08:25:59.167" v="8" actId="47"/>
        <pc:sldMkLst>
          <pc:docMk/>
          <pc:sldMk cId="2713618128" sldId="260"/>
        </pc:sldMkLst>
      </pc:sldChg>
      <pc:sldChg chg="del">
        <pc:chgData name="Ditte Filskov Theilgaard" userId="150196ba-3d64-4ece-aa51-395739ba31e6" providerId="ADAL" clId="{1860B711-B131-447A-9C00-1C62746EE035}" dt="2024-12-27T08:25:59.339" v="9" actId="47"/>
        <pc:sldMkLst>
          <pc:docMk/>
          <pc:sldMk cId="950978184" sldId="261"/>
        </pc:sldMkLst>
      </pc:sldChg>
      <pc:sldChg chg="addSp new mod">
        <pc:chgData name="Ditte Filskov Theilgaard" userId="150196ba-3d64-4ece-aa51-395739ba31e6" providerId="ADAL" clId="{1860B711-B131-447A-9C00-1C62746EE035}" dt="2024-12-27T08:53:45.345" v="255" actId="22"/>
        <pc:sldMkLst>
          <pc:docMk/>
          <pc:sldMk cId="1116529497" sldId="261"/>
        </pc:sldMkLst>
        <pc:picChg chg="add">
          <ac:chgData name="Ditte Filskov Theilgaard" userId="150196ba-3d64-4ece-aa51-395739ba31e6" providerId="ADAL" clId="{1860B711-B131-447A-9C00-1C62746EE035}" dt="2024-12-27T08:53:45.345" v="255" actId="22"/>
          <ac:picMkLst>
            <pc:docMk/>
            <pc:sldMk cId="1116529497" sldId="261"/>
            <ac:picMk id="3" creationId="{2D87BA02-E38D-1D01-015A-C708D931265F}"/>
          </ac:picMkLst>
        </pc:picChg>
      </pc:sldChg>
      <pc:sldChg chg="addSp new mod">
        <pc:chgData name="Ditte Filskov Theilgaard" userId="150196ba-3d64-4ece-aa51-395739ba31e6" providerId="ADAL" clId="{1860B711-B131-447A-9C00-1C62746EE035}" dt="2024-12-27T08:54:35.058" v="257" actId="22"/>
        <pc:sldMkLst>
          <pc:docMk/>
          <pc:sldMk cId="3090321837" sldId="262"/>
        </pc:sldMkLst>
        <pc:picChg chg="add">
          <ac:chgData name="Ditte Filskov Theilgaard" userId="150196ba-3d64-4ece-aa51-395739ba31e6" providerId="ADAL" clId="{1860B711-B131-447A-9C00-1C62746EE035}" dt="2024-12-27T08:54:35.058" v="257" actId="22"/>
          <ac:picMkLst>
            <pc:docMk/>
            <pc:sldMk cId="3090321837" sldId="262"/>
            <ac:picMk id="3" creationId="{3B24F0AF-3241-49BE-E280-0404EDA1D629}"/>
          </ac:picMkLst>
        </pc:picChg>
      </pc:sldChg>
      <pc:sldChg chg="addSp modSp new mod">
        <pc:chgData name="Ditte Filskov Theilgaard" userId="150196ba-3d64-4ece-aa51-395739ba31e6" providerId="ADAL" clId="{1860B711-B131-447A-9C00-1C62746EE035}" dt="2024-12-27T08:55:09.462" v="260" actId="1076"/>
        <pc:sldMkLst>
          <pc:docMk/>
          <pc:sldMk cId="2145908599" sldId="263"/>
        </pc:sldMkLst>
        <pc:picChg chg="add mod">
          <ac:chgData name="Ditte Filskov Theilgaard" userId="150196ba-3d64-4ece-aa51-395739ba31e6" providerId="ADAL" clId="{1860B711-B131-447A-9C00-1C62746EE035}" dt="2024-12-27T08:55:09.462" v="260" actId="1076"/>
          <ac:picMkLst>
            <pc:docMk/>
            <pc:sldMk cId="2145908599" sldId="263"/>
            <ac:picMk id="3" creationId="{A2862C67-FB24-06E2-2851-B341CDB8947C}"/>
          </ac:picMkLst>
        </pc:picChg>
      </pc:sldChg>
      <pc:sldChg chg="del">
        <pc:chgData name="Ditte Filskov Theilgaard" userId="150196ba-3d64-4ece-aa51-395739ba31e6" providerId="ADAL" clId="{1860B711-B131-447A-9C00-1C62746EE035}" dt="2024-12-27T08:25:59.798" v="10" actId="47"/>
        <pc:sldMkLst>
          <pc:docMk/>
          <pc:sldMk cId="2670513689" sldId="263"/>
        </pc:sldMkLst>
      </pc:sldChg>
      <pc:sldChg chg="addSp modSp new mod ord">
        <pc:chgData name="Ditte Filskov Theilgaard" userId="150196ba-3d64-4ece-aa51-395739ba31e6" providerId="ADAL" clId="{1860B711-B131-447A-9C00-1C62746EE035}" dt="2024-12-27T09:16:23.874" v="291" actId="1076"/>
        <pc:sldMkLst>
          <pc:docMk/>
          <pc:sldMk cId="100595967" sldId="264"/>
        </pc:sldMkLst>
        <pc:picChg chg="add mod">
          <ac:chgData name="Ditte Filskov Theilgaard" userId="150196ba-3d64-4ece-aa51-395739ba31e6" providerId="ADAL" clId="{1860B711-B131-447A-9C00-1C62746EE035}" dt="2024-12-27T09:16:23.874" v="291" actId="1076"/>
          <ac:picMkLst>
            <pc:docMk/>
            <pc:sldMk cId="100595967" sldId="264"/>
            <ac:picMk id="3" creationId="{63EC0653-85A4-70B1-1C56-C89664402569}"/>
          </ac:picMkLst>
        </pc:picChg>
      </pc:sldChg>
      <pc:sldChg chg="addSp modSp new mod ord">
        <pc:chgData name="Ditte Filskov Theilgaard" userId="150196ba-3d64-4ece-aa51-395739ba31e6" providerId="ADAL" clId="{1860B711-B131-447A-9C00-1C62746EE035}" dt="2024-12-27T12:46:59.451" v="361"/>
        <pc:sldMkLst>
          <pc:docMk/>
          <pc:sldMk cId="2521352440" sldId="265"/>
        </pc:sldMkLst>
        <pc:spChg chg="mod">
          <ac:chgData name="Ditte Filskov Theilgaard" userId="150196ba-3d64-4ece-aa51-395739ba31e6" providerId="ADAL" clId="{1860B711-B131-447A-9C00-1C62746EE035}" dt="2024-12-27T09:15:38.864" v="284" actId="20577"/>
          <ac:spMkLst>
            <pc:docMk/>
            <pc:sldMk cId="2521352440" sldId="265"/>
            <ac:spMk id="2" creationId="{C5596008-A10C-9A9E-AF8B-F3AB19C46740}"/>
          </ac:spMkLst>
        </pc:spChg>
        <pc:picChg chg="add mod">
          <ac:chgData name="Ditte Filskov Theilgaard" userId="150196ba-3d64-4ece-aa51-395739ba31e6" providerId="ADAL" clId="{1860B711-B131-447A-9C00-1C62746EE035}" dt="2024-12-27T09:15:45.104" v="287" actId="1076"/>
          <ac:picMkLst>
            <pc:docMk/>
            <pc:sldMk cId="2521352440" sldId="265"/>
            <ac:picMk id="4" creationId="{BF072BDD-97F6-6C2A-51FD-AE4060C55DAB}"/>
          </ac:picMkLst>
        </pc:picChg>
      </pc:sldChg>
      <pc:sldChg chg="del">
        <pc:chgData name="Ditte Filskov Theilgaard" userId="150196ba-3d64-4ece-aa51-395739ba31e6" providerId="ADAL" clId="{1860B711-B131-447A-9C00-1C62746EE035}" dt="2024-12-27T08:25:58.687" v="5" actId="47"/>
        <pc:sldMkLst>
          <pc:docMk/>
          <pc:sldMk cId="3165250298" sldId="266"/>
        </pc:sldMkLst>
      </pc:sldChg>
      <pc:sldChg chg="addSp modSp new mod">
        <pc:chgData name="Ditte Filskov Theilgaard" userId="150196ba-3d64-4ece-aa51-395739ba31e6" providerId="ADAL" clId="{1860B711-B131-447A-9C00-1C62746EE035}" dt="2024-12-27T09:30:05.114" v="333" actId="1076"/>
        <pc:sldMkLst>
          <pc:docMk/>
          <pc:sldMk cId="3371933453" sldId="266"/>
        </pc:sldMkLst>
        <pc:picChg chg="add mod modCrop">
          <ac:chgData name="Ditte Filskov Theilgaard" userId="150196ba-3d64-4ece-aa51-395739ba31e6" providerId="ADAL" clId="{1860B711-B131-447A-9C00-1C62746EE035}" dt="2024-12-27T09:30:01.155" v="332" actId="732"/>
          <ac:picMkLst>
            <pc:docMk/>
            <pc:sldMk cId="3371933453" sldId="266"/>
            <ac:picMk id="3" creationId="{51222FC5-2AEE-0352-D720-607BA42EC054}"/>
          </ac:picMkLst>
        </pc:picChg>
        <pc:picChg chg="add mod">
          <ac:chgData name="Ditte Filskov Theilgaard" userId="150196ba-3d64-4ece-aa51-395739ba31e6" providerId="ADAL" clId="{1860B711-B131-447A-9C00-1C62746EE035}" dt="2024-12-27T09:30:05.114" v="333" actId="1076"/>
          <ac:picMkLst>
            <pc:docMk/>
            <pc:sldMk cId="3371933453" sldId="266"/>
            <ac:picMk id="5" creationId="{F6A59056-0EF7-D283-297B-8007C7B874C0}"/>
          </ac:picMkLst>
        </pc:picChg>
      </pc:sldChg>
      <pc:sldChg chg="del">
        <pc:chgData name="Ditte Filskov Theilgaard" userId="150196ba-3d64-4ece-aa51-395739ba31e6" providerId="ADAL" clId="{1860B711-B131-447A-9C00-1C62746EE035}" dt="2024-12-27T08:25:57.878" v="2" actId="47"/>
        <pc:sldMkLst>
          <pc:docMk/>
          <pc:sldMk cId="1910741680" sldId="267"/>
        </pc:sldMkLst>
      </pc:sldChg>
      <pc:sldChg chg="addSp delSp modSp new mod">
        <pc:chgData name="Ditte Filskov Theilgaard" userId="150196ba-3d64-4ece-aa51-395739ba31e6" providerId="ADAL" clId="{1860B711-B131-447A-9C00-1C62746EE035}" dt="2024-12-27T09:25:10.740" v="323" actId="1076"/>
        <pc:sldMkLst>
          <pc:docMk/>
          <pc:sldMk cId="4124948129" sldId="267"/>
        </pc:sldMkLst>
        <pc:spChg chg="mod">
          <ac:chgData name="Ditte Filskov Theilgaard" userId="150196ba-3d64-4ece-aa51-395739ba31e6" providerId="ADAL" clId="{1860B711-B131-447A-9C00-1C62746EE035}" dt="2024-12-27T09:24:54.369" v="318" actId="20577"/>
          <ac:spMkLst>
            <pc:docMk/>
            <pc:sldMk cId="4124948129" sldId="267"/>
            <ac:spMk id="2" creationId="{F9D7BD12-549D-C0FF-E28F-F395986E595A}"/>
          </ac:spMkLst>
        </pc:spChg>
        <pc:spChg chg="del">
          <ac:chgData name="Ditte Filskov Theilgaard" userId="150196ba-3d64-4ece-aa51-395739ba31e6" providerId="ADAL" clId="{1860B711-B131-447A-9C00-1C62746EE035}" dt="2024-12-27T09:25:04.548" v="321" actId="478"/>
          <ac:spMkLst>
            <pc:docMk/>
            <pc:sldMk cId="4124948129" sldId="267"/>
            <ac:spMk id="3" creationId="{D25B932A-06F2-1F00-BECD-6D2AFEACE24D}"/>
          </ac:spMkLst>
        </pc:spChg>
        <pc:picChg chg="add mod">
          <ac:chgData name="Ditte Filskov Theilgaard" userId="150196ba-3d64-4ece-aa51-395739ba31e6" providerId="ADAL" clId="{1860B711-B131-447A-9C00-1C62746EE035}" dt="2024-12-27T09:25:10.740" v="323" actId="1076"/>
          <ac:picMkLst>
            <pc:docMk/>
            <pc:sldMk cId="4124948129" sldId="267"/>
            <ac:picMk id="5" creationId="{D5B5A2B5-CF92-2B93-A765-A8BD001ECCD4}"/>
          </ac:picMkLst>
        </pc:picChg>
      </pc:sldChg>
      <pc:sldChg chg="del">
        <pc:chgData name="Ditte Filskov Theilgaard" userId="150196ba-3d64-4ece-aa51-395739ba31e6" providerId="ADAL" clId="{1860B711-B131-447A-9C00-1C62746EE035}" dt="2024-12-27T08:25:58.307" v="3" actId="47"/>
        <pc:sldMkLst>
          <pc:docMk/>
          <pc:sldMk cId="2674298916" sldId="268"/>
        </pc:sldMkLst>
      </pc:sldChg>
      <pc:sldChg chg="addSp new mod ord">
        <pc:chgData name="Ditte Filskov Theilgaard" userId="150196ba-3d64-4ece-aa51-395739ba31e6" providerId="ADAL" clId="{1860B711-B131-447A-9C00-1C62746EE035}" dt="2024-12-27T12:46:57.260" v="359" actId="22"/>
        <pc:sldMkLst>
          <pc:docMk/>
          <pc:sldMk cId="2760525433" sldId="268"/>
        </pc:sldMkLst>
        <pc:picChg chg="add">
          <ac:chgData name="Ditte Filskov Theilgaard" userId="150196ba-3d64-4ece-aa51-395739ba31e6" providerId="ADAL" clId="{1860B711-B131-447A-9C00-1C62746EE035}" dt="2024-12-27T12:46:57.260" v="359" actId="22"/>
          <ac:picMkLst>
            <pc:docMk/>
            <pc:sldMk cId="2760525433" sldId="268"/>
            <ac:picMk id="3" creationId="{A27BE8F8-B14D-5969-7C8A-286F5AA1B9A4}"/>
          </ac:picMkLst>
        </pc:picChg>
      </pc:sldChg>
      <pc:sldChg chg="del">
        <pc:chgData name="Ditte Filskov Theilgaard" userId="150196ba-3d64-4ece-aa51-395739ba31e6" providerId="ADAL" clId="{1860B711-B131-447A-9C00-1C62746EE035}" dt="2024-12-27T08:25:58.498" v="4" actId="47"/>
        <pc:sldMkLst>
          <pc:docMk/>
          <pc:sldMk cId="2920206915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DF243-990D-452E-B2F0-0A24C40DD102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B0039-3B92-4568-8A3D-3B370402E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E760-23CA-20F1-BD79-929F242AB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A8D90-51DB-DA8C-CD79-7FF0910E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EAB2-66B3-E21F-DCA7-4772E57E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A8B8D-9EA6-B392-955E-3FA36641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536BC-D96D-A92B-CD89-6870536A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7540-15E3-C172-FB38-B21EA494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16ECB-775B-A54C-A93D-C48E5DDED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7784-96E0-683E-2F1B-CE311B59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30EB0-593D-E099-8B99-BA48DBAC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60BF9-0C5B-FD47-E397-BEBD6471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3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D116-C302-A6C3-7751-785FC060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0906E-B262-FD1F-F941-A07ED36C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1DA42-37FF-89E6-5A33-9CE1FB2B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02918-FEEC-C153-8277-CB1B2326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7604-E4BA-0493-B76B-E54181B4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7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0225-EECF-2FB6-C4AF-7CCA3968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63DD-CDD9-3F0F-B431-03AA32622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4E96F-402A-3F3D-E967-BD493FAD0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C7434-00C9-D484-9D6D-9A56EF6D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4816E-D28C-0664-01D7-870E0576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0D38E-EDE8-2261-9E18-F6E6E1E6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FA4D-812A-E17A-FAF7-97D58A3D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FB70E-A783-83B8-F8EE-869B2893C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390C0-72E3-12FF-9B32-60C389432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626EC-BF75-7F8D-71F3-7FB054173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35606-03D1-4416-5954-1C368EF8E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A95C6-7470-19B5-4B38-DEEE29AD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5527A-27DD-0A8F-2290-BE97F992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CF9EA-2FC4-E943-4CD6-F8303736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7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9582-84D5-D5D1-73CB-BDA0D044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9DC55-3B50-09E0-267A-74807145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B6E2B-7B0E-E7BA-CBCA-C62CD46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BB861-542D-4736-F090-4F89EAD1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D9F60-8B8B-BEA2-274F-708512B1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865DB-98EC-E7E4-466F-6C1A8840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2D0B4-AB90-6E5E-A5FB-C8117590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44EB9-90D6-895B-AE0E-F5C56B41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A5517-2633-BBA2-24AC-618858E4D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AABF5-A9F7-C07F-96C6-B84E59142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B904D7-2B70-4964-9B23-4E5B349F082D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A61D2-1A0C-EF12-5FA3-09E8669B3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1EEF9-932A-5956-108A-10EDB51A3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4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upercharging Machine Learning Models with Classical Digital Signal  Processing - MLAIA Data Science">
            <a:extLst>
              <a:ext uri="{FF2B5EF4-FFF2-40B4-BE49-F238E27FC236}">
                <a16:creationId xmlns:a16="http://schemas.microsoft.com/office/drawing/2014/main" id="{B08F4BED-7B45-D724-14BA-B23E4341F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5" b="6282"/>
          <a:stretch/>
        </p:blipFill>
        <p:spPr bwMode="auto">
          <a:xfrm>
            <a:off x="-3048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D0E18-0565-7B34-BFB6-74F78C2D3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DSP Q2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E0D51-808C-F508-EA5F-9DA7C0355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endParaRPr lang="en-US" b="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IIR </a:t>
            </a:r>
            <a:r>
              <a:rPr lang="en-US" dirty="0" err="1">
                <a:solidFill>
                  <a:schemeClr val="bg1"/>
                </a:solidFill>
              </a:rPr>
              <a:t>filtre</a:t>
            </a:r>
            <a:r>
              <a:rPr lang="en-US" dirty="0">
                <a:solidFill>
                  <a:schemeClr val="bg1"/>
                </a:solidFill>
              </a:rPr>
              <a:t>, den </a:t>
            </a:r>
            <a:r>
              <a:rPr lang="en-US" dirty="0" err="1">
                <a:solidFill>
                  <a:schemeClr val="bg1"/>
                </a:solidFill>
              </a:rPr>
              <a:t>bilineære</a:t>
            </a:r>
            <a:r>
              <a:rPr lang="en-US" dirty="0">
                <a:solidFill>
                  <a:schemeClr val="bg1"/>
                </a:solidFill>
              </a:rPr>
              <a:t> transformation </a:t>
            </a:r>
          </a:p>
        </p:txBody>
      </p:sp>
    </p:spTree>
    <p:extLst>
      <p:ext uri="{BB962C8B-B14F-4D97-AF65-F5344CB8AC3E}">
        <p14:creationId xmlns:p14="http://schemas.microsoft.com/office/powerpoint/2010/main" val="121093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6008-A10C-9A9E-AF8B-F3AB19C4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</a:t>
            </a:r>
            <a:r>
              <a:rPr lang="en-US" dirty="0" err="1"/>
              <a:t>mellem</a:t>
            </a:r>
            <a:r>
              <a:rPr lang="en-US" dirty="0"/>
              <a:t> </a:t>
            </a:r>
            <a:r>
              <a:rPr lang="el-GR" dirty="0"/>
              <a:t>Ω</a:t>
            </a:r>
            <a:r>
              <a:rPr lang="en-US" dirty="0"/>
              <a:t> and </a:t>
            </a:r>
            <a:r>
              <a:rPr lang="el-GR" dirty="0"/>
              <a:t>ω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72BDD-97F6-6C2A-51FD-AE4060C55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13" y="1478759"/>
            <a:ext cx="7243887" cy="473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5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EC0653-85A4-70B1-1C56-C89664402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98" y="319702"/>
            <a:ext cx="7973538" cy="63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5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222FC5-2AEE-0352-D720-607BA42EC0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95028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A59056-0EF7-D283-297B-8007C7B87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365" y="332107"/>
            <a:ext cx="3939912" cy="276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3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496C-860A-32FB-69C2-8F444F60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643BB-AAA7-88FA-0297-DEDB3B40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IIR</a:t>
            </a:r>
          </a:p>
          <a:p>
            <a:r>
              <a:rPr lang="en-US" dirty="0"/>
              <a:t>IIM </a:t>
            </a:r>
            <a:r>
              <a:rPr lang="en-US" dirty="0" err="1"/>
              <a:t>metodens</a:t>
            </a:r>
            <a:r>
              <a:rPr lang="en-US" dirty="0"/>
              <a:t> mangler</a:t>
            </a:r>
          </a:p>
          <a:p>
            <a:r>
              <a:rPr lang="en-US" dirty="0" err="1"/>
              <a:t>Bilineær</a:t>
            </a:r>
            <a:r>
              <a:rPr lang="en-US" dirty="0"/>
              <a:t> transform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77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BD12-549D-C0FF-E28F-F395986E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IIR filter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B5A2B5-CF92-2B93-A765-A8BD001EC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9" y="2619502"/>
            <a:ext cx="11059202" cy="387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4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8D0C-8E60-553E-4946-898009F1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IIM’s mangler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C0A69B-8FF6-7D7C-88A2-94C30EFED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06800" cy="4351338"/>
          </a:xfrm>
        </p:spPr>
        <p:txBody>
          <a:bodyPr/>
          <a:lstStyle/>
          <a:p>
            <a:r>
              <a:rPr lang="en-US" dirty="0"/>
              <a:t>Kun </a:t>
            </a:r>
            <a:r>
              <a:rPr lang="en-US" dirty="0" err="1"/>
              <a:t>kan</a:t>
            </a:r>
            <a:r>
              <a:rPr lang="en-US" dirty="0"/>
              <a:t> LP </a:t>
            </a:r>
            <a:r>
              <a:rPr lang="en-US" dirty="0" err="1"/>
              <a:t>og</a:t>
            </a:r>
            <a:r>
              <a:rPr lang="en-US" dirty="0"/>
              <a:t> BP, </a:t>
            </a:r>
            <a:r>
              <a:rPr lang="en-US" dirty="0" err="1"/>
              <a:t>ikke</a:t>
            </a:r>
            <a:r>
              <a:rPr lang="en-US" dirty="0"/>
              <a:t> HP </a:t>
            </a:r>
            <a:r>
              <a:rPr lang="en-US" dirty="0" err="1"/>
              <a:t>og</a:t>
            </a:r>
            <a:r>
              <a:rPr lang="en-US" dirty="0"/>
              <a:t> BS</a:t>
            </a:r>
          </a:p>
          <a:p>
            <a:r>
              <a:rPr lang="en-US" dirty="0" err="1"/>
              <a:t>Aliasering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Derfor</a:t>
            </a:r>
            <a:r>
              <a:rPr lang="en-US" dirty="0"/>
              <a:t> </a:t>
            </a:r>
            <a:r>
              <a:rPr lang="en-US" dirty="0" err="1"/>
              <a:t>introduceret</a:t>
            </a:r>
            <a:r>
              <a:rPr lang="en-US" dirty="0"/>
              <a:t> </a:t>
            </a:r>
            <a:r>
              <a:rPr lang="en-US" dirty="0" err="1"/>
              <a:t>Bilineær</a:t>
            </a:r>
            <a:r>
              <a:rPr lang="en-US" dirty="0"/>
              <a:t> transform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8C7A9E-54F8-3433-A6F5-9C62D5B81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267" y="622559"/>
            <a:ext cx="6544733" cy="26667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A15E03-DFE0-6DD3-2203-A0B9984EAD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32" t="8622"/>
          <a:stretch/>
        </p:blipFill>
        <p:spPr>
          <a:xfrm>
            <a:off x="5676753" y="3429000"/>
            <a:ext cx="5880247" cy="319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4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A8C6-6E49-6A79-0C96-3A3807E3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Bilineær</a:t>
            </a:r>
            <a:r>
              <a:rPr lang="en-US" dirty="0"/>
              <a:t> transform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3E9F65-672E-2277-B8AF-44367EE674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988"/>
          <a:stretch/>
        </p:blipFill>
        <p:spPr>
          <a:xfrm>
            <a:off x="457201" y="1313405"/>
            <a:ext cx="8246533" cy="543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8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87BA02-E38D-1D01-015A-C708D9312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1" y="366285"/>
            <a:ext cx="8154538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2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24F0AF-3241-49BE-E280-0404EDA1D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24" y="142416"/>
            <a:ext cx="9859751" cy="657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21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862C67-FB24-06E2-2851-B341CDB89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619" y="1739650"/>
            <a:ext cx="9211961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08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7BE8F8-B14D-5969-7C8A-286F5AA1B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07" y="0"/>
            <a:ext cx="9933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25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5dbba49-ce06-496f-ac3e-0cf14361d934}" enabled="0" method="" siteId="{f5dbba49-ce06-496f-ac3e-0cf14361d93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42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Times New Roman</vt:lpstr>
      <vt:lpstr>Office Theme</vt:lpstr>
      <vt:lpstr>DSP Q2</vt:lpstr>
      <vt:lpstr>Outline</vt:lpstr>
      <vt:lpstr>IIR filter</vt:lpstr>
      <vt:lpstr>IIM’s mangler</vt:lpstr>
      <vt:lpstr>Bilineær transform</vt:lpstr>
      <vt:lpstr>PowerPoint Presentation</vt:lpstr>
      <vt:lpstr>PowerPoint Presentation</vt:lpstr>
      <vt:lpstr>PowerPoint Presentation</vt:lpstr>
      <vt:lpstr>PowerPoint Presentation</vt:lpstr>
      <vt:lpstr>Relation mellem Ω and ω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Ditte Filskov Theilgaard</dc:creator>
  <cp:lastModifiedBy>Ditte Filskov Theilgaard</cp:lastModifiedBy>
  <cp:revision>1</cp:revision>
  <dcterms:created xsi:type="dcterms:W3CDTF">2024-12-27T07:13:55Z</dcterms:created>
  <dcterms:modified xsi:type="dcterms:W3CDTF">2024-12-27T12:47:01Z</dcterms:modified>
</cp:coreProperties>
</file>