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0B955-2051-396C-7BEF-C6911C791A7E}" v="64" dt="2024-12-28T10:33:2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8040B955-2051-396C-7BEF-C6911C791A7E}"/>
    <pc:docChg chg="addSld modSld sldOrd">
      <pc:chgData name="Mikkel Norre Nielsen" userId="S::te23dr@student.aau.dk::08025e8e-c0f6-41eb-9a1e-9487d7d200eb" providerId="AD" clId="Web-{8040B955-2051-396C-7BEF-C6911C791A7E}" dt="2024-12-28T10:33:25.026" v="56" actId="20577"/>
      <pc:docMkLst>
        <pc:docMk/>
      </pc:docMkLst>
      <pc:sldChg chg="modSp">
        <pc:chgData name="Mikkel Norre Nielsen" userId="S::te23dr@student.aau.dk::08025e8e-c0f6-41eb-9a1e-9487d7d200eb" providerId="AD" clId="Web-{8040B955-2051-396C-7BEF-C6911C791A7E}" dt="2024-12-28T08:56:37.775" v="1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8040B955-2051-396C-7BEF-C6911C791A7E}" dt="2024-12-28T08:56:37.775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8040B955-2051-396C-7BEF-C6911C791A7E}" dt="2024-12-28T10:00:52.611" v="14" actId="1076"/>
        <pc:sldMkLst>
          <pc:docMk/>
          <pc:sldMk cId="3374281681" sldId="257"/>
        </pc:sldMkLst>
        <pc:spChg chg="del">
          <ac:chgData name="Mikkel Norre Nielsen" userId="S::te23dr@student.aau.dk::08025e8e-c0f6-41eb-9a1e-9487d7d200eb" providerId="AD" clId="Web-{8040B955-2051-396C-7BEF-C6911C791A7E}" dt="2024-12-28T09:26:17.502" v="4"/>
          <ac:spMkLst>
            <pc:docMk/>
            <pc:sldMk cId="3374281681" sldId="257"/>
            <ac:spMk id="2" creationId="{FF125F90-CA9B-65E4-86EA-2F5EA46919EF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09:26:12.548" v="3"/>
          <ac:spMkLst>
            <pc:docMk/>
            <pc:sldMk cId="3374281681" sldId="257"/>
            <ac:spMk id="3" creationId="{1775A2B0-67AB-D0A2-C17A-58E9523B2654}"/>
          </ac:spMkLst>
        </pc:spChg>
        <pc:picChg chg="add mod">
          <ac:chgData name="Mikkel Norre Nielsen" userId="S::te23dr@student.aau.dk::08025e8e-c0f6-41eb-9a1e-9487d7d200eb" providerId="AD" clId="Web-{8040B955-2051-396C-7BEF-C6911C791A7E}" dt="2024-12-28T10:00:52.611" v="14" actId="1076"/>
          <ac:picMkLst>
            <pc:docMk/>
            <pc:sldMk cId="3374281681" sldId="257"/>
            <ac:picMk id="4" creationId="{F95EF95F-25D9-B719-6DCA-7FCDA2525D69}"/>
          </ac:picMkLst>
        </pc:picChg>
      </pc:sldChg>
      <pc:sldChg chg="addSp delSp modSp new">
        <pc:chgData name="Mikkel Norre Nielsen" userId="S::te23dr@student.aau.dk::08025e8e-c0f6-41eb-9a1e-9487d7d200eb" providerId="AD" clId="Web-{8040B955-2051-396C-7BEF-C6911C791A7E}" dt="2024-12-28T10:08:41.204" v="17" actId="1076"/>
        <pc:sldMkLst>
          <pc:docMk/>
          <pc:sldMk cId="867347316" sldId="258"/>
        </pc:sldMkLst>
        <pc:spChg chg="del">
          <ac:chgData name="Mikkel Norre Nielsen" userId="S::te23dr@student.aau.dk::08025e8e-c0f6-41eb-9a1e-9487d7d200eb" providerId="AD" clId="Web-{8040B955-2051-396C-7BEF-C6911C791A7E}" dt="2024-12-28T09:41:01.446" v="8"/>
          <ac:spMkLst>
            <pc:docMk/>
            <pc:sldMk cId="867347316" sldId="258"/>
            <ac:spMk id="2" creationId="{85838EF8-FB13-34E7-876A-42D0EA61A96F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09:40:57.695" v="7"/>
          <ac:spMkLst>
            <pc:docMk/>
            <pc:sldMk cId="867347316" sldId="258"/>
            <ac:spMk id="3" creationId="{448E8DA1-D8BB-ACC1-1572-7E364185EB0B}"/>
          </ac:spMkLst>
        </pc:spChg>
        <pc:picChg chg="add mod">
          <ac:chgData name="Mikkel Norre Nielsen" userId="S::te23dr@student.aau.dk::08025e8e-c0f6-41eb-9a1e-9487d7d200eb" providerId="AD" clId="Web-{8040B955-2051-396C-7BEF-C6911C791A7E}" dt="2024-12-28T10:08:41.204" v="17" actId="1076"/>
          <ac:picMkLst>
            <pc:docMk/>
            <pc:sldMk cId="867347316" sldId="258"/>
            <ac:picMk id="2" creationId="{CA20DFA9-9C1A-E160-BA3D-88644F5B454D}"/>
          </ac:picMkLst>
        </pc:picChg>
        <pc:picChg chg="add mod">
          <ac:chgData name="Mikkel Norre Nielsen" userId="S::te23dr@student.aau.dk::08025e8e-c0f6-41eb-9a1e-9487d7d200eb" providerId="AD" clId="Web-{8040B955-2051-396C-7BEF-C6911C791A7E}" dt="2024-12-28T10:08:02.328" v="15" actId="1076"/>
          <ac:picMkLst>
            <pc:docMk/>
            <pc:sldMk cId="867347316" sldId="258"/>
            <ac:picMk id="4" creationId="{588433D0-5EA7-9389-72DA-A8FDF5A57DEF}"/>
          </ac:picMkLst>
        </pc:picChg>
      </pc:sldChg>
      <pc:sldChg chg="addSp delSp modSp new">
        <pc:chgData name="Mikkel Norre Nielsen" userId="S::te23dr@student.aau.dk::08025e8e-c0f6-41eb-9a1e-9487d7d200eb" providerId="AD" clId="Web-{8040B955-2051-396C-7BEF-C6911C791A7E}" dt="2024-12-28T10:19:26.163" v="33" actId="1076"/>
        <pc:sldMkLst>
          <pc:docMk/>
          <pc:sldMk cId="1201259777" sldId="259"/>
        </pc:sldMkLst>
        <pc:spChg chg="del">
          <ac:chgData name="Mikkel Norre Nielsen" userId="S::te23dr@student.aau.dk::08025e8e-c0f6-41eb-9a1e-9487d7d200eb" providerId="AD" clId="Web-{8040B955-2051-396C-7BEF-C6911C791A7E}" dt="2024-12-28T10:15:37.624" v="20"/>
          <ac:spMkLst>
            <pc:docMk/>
            <pc:sldMk cId="1201259777" sldId="259"/>
            <ac:spMk id="2" creationId="{13FA20F2-7722-DD53-005C-D707F2865CF7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10:15:34.156" v="19"/>
          <ac:spMkLst>
            <pc:docMk/>
            <pc:sldMk cId="1201259777" sldId="259"/>
            <ac:spMk id="3" creationId="{D8564EF6-733D-9863-3DE1-62E9C9710899}"/>
          </ac:spMkLst>
        </pc:spChg>
        <pc:picChg chg="add del mod">
          <ac:chgData name="Mikkel Norre Nielsen" userId="S::te23dr@student.aau.dk::08025e8e-c0f6-41eb-9a1e-9487d7d200eb" providerId="AD" clId="Web-{8040B955-2051-396C-7BEF-C6911C791A7E}" dt="2024-12-28T10:17:14.502" v="27"/>
          <ac:picMkLst>
            <pc:docMk/>
            <pc:sldMk cId="1201259777" sldId="259"/>
            <ac:picMk id="4" creationId="{E52C1F2D-9BC9-1AFC-E644-90F5B888A82D}"/>
          </ac:picMkLst>
        </pc:picChg>
        <pc:picChg chg="add del mod">
          <ac:chgData name="Mikkel Norre Nielsen" userId="S::te23dr@student.aau.dk::08025e8e-c0f6-41eb-9a1e-9487d7d200eb" providerId="AD" clId="Web-{8040B955-2051-396C-7BEF-C6911C791A7E}" dt="2024-12-28T10:17:13.174" v="26"/>
          <ac:picMkLst>
            <pc:docMk/>
            <pc:sldMk cId="1201259777" sldId="259"/>
            <ac:picMk id="5" creationId="{ED71B20D-5578-7551-C9C5-8948BCA95A8C}"/>
          </ac:picMkLst>
        </pc:picChg>
        <pc:picChg chg="add del mod">
          <ac:chgData name="Mikkel Norre Nielsen" userId="S::te23dr@student.aau.dk::08025e8e-c0f6-41eb-9a1e-9487d7d200eb" providerId="AD" clId="Web-{8040B955-2051-396C-7BEF-C6911C791A7E}" dt="2024-12-28T10:19:08.381" v="30"/>
          <ac:picMkLst>
            <pc:docMk/>
            <pc:sldMk cId="1201259777" sldId="259"/>
            <ac:picMk id="6" creationId="{6C2EA479-E9EF-4E4A-80F1-0FDAC51F58B8}"/>
          </ac:picMkLst>
        </pc:picChg>
        <pc:picChg chg="add mod">
          <ac:chgData name="Mikkel Norre Nielsen" userId="S::te23dr@student.aau.dk::08025e8e-c0f6-41eb-9a1e-9487d7d200eb" providerId="AD" clId="Web-{8040B955-2051-396C-7BEF-C6911C791A7E}" dt="2024-12-28T10:19:26.163" v="33" actId="1076"/>
          <ac:picMkLst>
            <pc:docMk/>
            <pc:sldMk cId="1201259777" sldId="259"/>
            <ac:picMk id="7" creationId="{C50FC1BF-4DA2-EAA1-B13F-3AB9F76B3E95}"/>
          </ac:picMkLst>
        </pc:picChg>
      </pc:sldChg>
      <pc:sldChg chg="addSp delSp modSp new ord">
        <pc:chgData name="Mikkel Norre Nielsen" userId="S::te23dr@student.aau.dk::08025e8e-c0f6-41eb-9a1e-9487d7d200eb" providerId="AD" clId="Web-{8040B955-2051-396C-7BEF-C6911C791A7E}" dt="2024-12-28T10:25:09.287" v="45" actId="1076"/>
        <pc:sldMkLst>
          <pc:docMk/>
          <pc:sldMk cId="885346506" sldId="260"/>
        </pc:sldMkLst>
        <pc:spChg chg="del">
          <ac:chgData name="Mikkel Norre Nielsen" userId="S::te23dr@student.aau.dk::08025e8e-c0f6-41eb-9a1e-9487d7d200eb" providerId="AD" clId="Web-{8040B955-2051-396C-7BEF-C6911C791A7E}" dt="2024-12-28T10:24:59.365" v="42"/>
          <ac:spMkLst>
            <pc:docMk/>
            <pc:sldMk cId="885346506" sldId="260"/>
            <ac:spMk id="2" creationId="{C66A4922-9494-B021-B959-770C934711EF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10:23:31.253" v="35"/>
          <ac:spMkLst>
            <pc:docMk/>
            <pc:sldMk cId="885346506" sldId="260"/>
            <ac:spMk id="3" creationId="{A23EBEF2-6847-5AD7-BCBB-4ADC6E84A398}"/>
          </ac:spMkLst>
        </pc:spChg>
        <pc:picChg chg="add mod">
          <ac:chgData name="Mikkel Norre Nielsen" userId="S::te23dr@student.aau.dk::08025e8e-c0f6-41eb-9a1e-9487d7d200eb" providerId="AD" clId="Web-{8040B955-2051-396C-7BEF-C6911C791A7E}" dt="2024-12-28T10:25:07.287" v="44" actId="1076"/>
          <ac:picMkLst>
            <pc:docMk/>
            <pc:sldMk cId="885346506" sldId="260"/>
            <ac:picMk id="4" creationId="{F2193EEE-004A-171A-1EBB-21714828280F}"/>
          </ac:picMkLst>
        </pc:picChg>
        <pc:picChg chg="add mod">
          <ac:chgData name="Mikkel Norre Nielsen" userId="S::te23dr@student.aau.dk::08025e8e-c0f6-41eb-9a1e-9487d7d200eb" providerId="AD" clId="Web-{8040B955-2051-396C-7BEF-C6911C791A7E}" dt="2024-12-28T10:25:09.287" v="45" actId="1076"/>
          <ac:picMkLst>
            <pc:docMk/>
            <pc:sldMk cId="885346506" sldId="260"/>
            <ac:picMk id="5" creationId="{ADB62D32-2D1A-FA42-DC08-F198E170411A}"/>
          </ac:picMkLst>
        </pc:picChg>
      </pc:sldChg>
      <pc:sldChg chg="modSp new">
        <pc:chgData name="Mikkel Norre Nielsen" userId="S::te23dr@student.aau.dk::08025e8e-c0f6-41eb-9a1e-9487d7d200eb" providerId="AD" clId="Web-{8040B955-2051-396C-7BEF-C6911C791A7E}" dt="2024-12-28T10:33:25.026" v="56" actId="20577"/>
        <pc:sldMkLst>
          <pc:docMk/>
          <pc:sldMk cId="2592667927" sldId="261"/>
        </pc:sldMkLst>
        <pc:spChg chg="mod">
          <ac:chgData name="Mikkel Norre Nielsen" userId="S::te23dr@student.aau.dk::08025e8e-c0f6-41eb-9a1e-9487d7d200eb" providerId="AD" clId="Web-{8040B955-2051-396C-7BEF-C6911C791A7E}" dt="2024-12-28T10:33:25.026" v="56" actId="20577"/>
          <ac:spMkLst>
            <pc:docMk/>
            <pc:sldMk cId="2592667927" sldId="261"/>
            <ac:spMk id="2" creationId="{6F84C91A-10F4-909C-44E5-2E5D2F060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DFT, definition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anvendelse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95EF95F-25D9-B719-6DCA-7FCDA252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17" y="882689"/>
            <a:ext cx="9549857" cy="48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D2D7960-B79C-0BA2-2DAB-25D434BF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5" y="998006"/>
            <a:ext cx="10802730" cy="4861988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634D4FC0-3ACD-425E-D117-23DC1E103DC7}"/>
              </a:ext>
            </a:extLst>
          </p:cNvPr>
          <p:cNvCxnSpPr>
            <a:cxnSpLocks/>
          </p:cNvCxnSpPr>
          <p:nvPr/>
        </p:nvCxnSpPr>
        <p:spPr>
          <a:xfrm flipH="1">
            <a:off x="3862699" y="2196269"/>
            <a:ext cx="358923" cy="521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A8149328-F1E4-F909-8F4F-E2EBB6C31213}"/>
              </a:ext>
            </a:extLst>
          </p:cNvPr>
          <p:cNvSpPr txBox="1"/>
          <p:nvPr/>
        </p:nvSpPr>
        <p:spPr>
          <a:xfrm>
            <a:off x="4221622" y="1948441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 ulige harmoniske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6054A17-9AD4-7134-E8F6-B335E20E1164}"/>
              </a:ext>
            </a:extLst>
          </p:cNvPr>
          <p:cNvCxnSpPr>
            <a:cxnSpLocks/>
          </p:cNvCxnSpPr>
          <p:nvPr/>
        </p:nvCxnSpPr>
        <p:spPr>
          <a:xfrm flipH="1">
            <a:off x="1878647" y="1690641"/>
            <a:ext cx="358923" cy="521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00BD1551-D2AC-EF94-0806-56D9C2DBC65E}"/>
              </a:ext>
            </a:extLst>
          </p:cNvPr>
          <p:cNvSpPr txBox="1"/>
          <p:nvPr/>
        </p:nvSpPr>
        <p:spPr>
          <a:xfrm>
            <a:off x="2237569" y="1442813"/>
            <a:ext cx="280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 ulige + 5 lige harmoniske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971FC5E4-83D5-85E6-7012-416E9C2B6FDB}"/>
              </a:ext>
            </a:extLst>
          </p:cNvPr>
          <p:cNvCxnSpPr>
            <a:cxnSpLocks/>
          </p:cNvCxnSpPr>
          <p:nvPr/>
        </p:nvCxnSpPr>
        <p:spPr>
          <a:xfrm flipV="1">
            <a:off x="3070075" y="3919671"/>
            <a:ext cx="356789" cy="477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8F50EC55-207C-A972-2850-691846009487}"/>
              </a:ext>
            </a:extLst>
          </p:cNvPr>
          <p:cNvSpPr txBox="1"/>
          <p:nvPr/>
        </p:nvSpPr>
        <p:spPr>
          <a:xfrm>
            <a:off x="1878647" y="4396813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 lige harmoniske</a:t>
            </a:r>
          </a:p>
        </p:txBody>
      </p:sp>
    </p:spTree>
    <p:extLst>
      <p:ext uri="{BB962C8B-B14F-4D97-AF65-F5344CB8AC3E}">
        <p14:creationId xmlns:p14="http://schemas.microsoft.com/office/powerpoint/2010/main" val="139216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588433D0-5EA7-9389-72DA-A8FDF5A5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42345"/>
            <a:ext cx="8153400" cy="3914775"/>
          </a:xfrm>
          <a:prstGeom prst="rect">
            <a:avLst/>
          </a:prstGeom>
        </p:spPr>
      </p:pic>
      <p:pic>
        <p:nvPicPr>
          <p:cNvPr id="2" name="Picture 1" descr="A pink background with a quote&#10;&#10;Description automatically generated">
            <a:extLst>
              <a:ext uri="{FF2B5EF4-FFF2-40B4-BE49-F238E27FC236}">
                <a16:creationId xmlns:a16="http://schemas.microsoft.com/office/drawing/2014/main" id="{CA20DFA9-9C1A-E160-BA3D-88644F5B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8" y="4466412"/>
            <a:ext cx="5534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93EEE-004A-171A-1EBB-2171482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18959"/>
            <a:ext cx="838200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62D32-2D1A-FA42-DC08-F198E170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30805"/>
            <a:ext cx="838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0FC1BF-4DA2-EAA1-B13F-3AB9F76B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6" y="836083"/>
            <a:ext cx="11820525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C91A-10F4-909C-44E5-2E5D2F06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1B7F-8915-0EB8-4AA0-DD59905F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18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DFT, definition og anvendelse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Mikkel Norre Nielsen</cp:lastModifiedBy>
  <cp:revision>44</cp:revision>
  <dcterms:created xsi:type="dcterms:W3CDTF">2024-12-28T08:55:37Z</dcterms:created>
  <dcterms:modified xsi:type="dcterms:W3CDTF">2025-01-14T12:28:56Z</dcterms:modified>
</cp:coreProperties>
</file>