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6F61D-6F2D-FC9A-7B7C-0A0B7A61D672}" v="150" dt="2024-12-29T09:04:3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BA56F61D-6F2D-FC9A-7B7C-0A0B7A61D672}"/>
    <pc:docChg chg="addSld delSld modSld">
      <pc:chgData name="Mikkel Norre Nielsen" userId="S::te23dr@student.aau.dk::08025e8e-c0f6-41eb-9a1e-9487d7d200eb" providerId="AD" clId="Web-{BA56F61D-6F2D-FC9A-7B7C-0A0B7A61D672}" dt="2024-12-29T09:04:39.973" v="133"/>
      <pc:docMkLst>
        <pc:docMk/>
      </pc:docMkLst>
      <pc:sldChg chg="modSp">
        <pc:chgData name="Mikkel Norre Nielsen" userId="S::te23dr@student.aau.dk::08025e8e-c0f6-41eb-9a1e-9487d7d200eb" providerId="AD" clId="Web-{BA56F61D-6F2D-FC9A-7B7C-0A0B7A61D672}" dt="2024-12-29T07:28:15.804" v="17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BA56F61D-6F2D-FC9A-7B7C-0A0B7A61D672}" dt="2024-12-29T07:28:15.804" v="1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BA56F61D-6F2D-FC9A-7B7C-0A0B7A61D672}" dt="2024-12-29T08:10:50.377" v="83" actId="1076"/>
        <pc:sldMkLst>
          <pc:docMk/>
          <pc:sldMk cId="998704710" sldId="257"/>
        </pc:sldMkLst>
        <pc:spChg chg="mod">
          <ac:chgData name="Mikkel Norre Nielsen" userId="S::te23dr@student.aau.dk::08025e8e-c0f6-41eb-9a1e-9487d7d200eb" providerId="AD" clId="Web-{BA56F61D-6F2D-FC9A-7B7C-0A0B7A61D672}" dt="2024-12-29T08:06:43.995" v="64" actId="20577"/>
          <ac:spMkLst>
            <pc:docMk/>
            <pc:sldMk cId="998704710" sldId="257"/>
            <ac:spMk id="2" creationId="{0D7A1320-3F1B-C5E1-2AB5-3FF0518634A6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7:26:39.205" v="5"/>
          <ac:spMkLst>
            <pc:docMk/>
            <pc:sldMk cId="998704710" sldId="257"/>
            <ac:spMk id="3" creationId="{5E465B97-BC2C-70C7-0F4C-B5600E86A8E7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10:50.377" v="83" actId="1076"/>
          <ac:picMkLst>
            <pc:docMk/>
            <pc:sldMk cId="998704710" sldId="257"/>
            <ac:picMk id="3" creationId="{61C9428B-8A79-9B1B-0D04-C613D8EE950F}"/>
          </ac:picMkLst>
        </pc:picChg>
        <pc:picChg chg="add mod">
          <ac:chgData name="Mikkel Norre Nielsen" userId="S::te23dr@student.aau.dk::08025e8e-c0f6-41eb-9a1e-9487d7d200eb" providerId="AD" clId="Web-{BA56F61D-6F2D-FC9A-7B7C-0A0B7A61D672}" dt="2024-12-29T08:10:43.361" v="82" actId="1076"/>
          <ac:picMkLst>
            <pc:docMk/>
            <pc:sldMk cId="998704710" sldId="257"/>
            <ac:picMk id="4" creationId="{7FCB3C85-DFE3-F74F-8771-34E400EB5D6C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7:59:11.620" v="54" actId="1076"/>
        <pc:sldMkLst>
          <pc:docMk/>
          <pc:sldMk cId="842931574" sldId="258"/>
        </pc:sldMkLst>
        <pc:spChg chg="del">
          <ac:chgData name="Mikkel Norre Nielsen" userId="S::te23dr@student.aau.dk::08025e8e-c0f6-41eb-9a1e-9487d7d200eb" providerId="AD" clId="Web-{BA56F61D-6F2D-FC9A-7B7C-0A0B7A61D672}" dt="2024-12-29T07:46:11.565" v="22"/>
          <ac:spMkLst>
            <pc:docMk/>
            <pc:sldMk cId="842931574" sldId="258"/>
            <ac:spMk id="2" creationId="{23292330-D273-9A43-3D3F-8C1D6F1F35F7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7:46:09.581" v="21"/>
          <ac:spMkLst>
            <pc:docMk/>
            <pc:sldMk cId="842931574" sldId="258"/>
            <ac:spMk id="3" creationId="{D6E81069-310F-FC2D-B662-0E82861DBF06}"/>
          </ac:spMkLst>
        </pc:spChg>
        <pc:spChg chg="add mod">
          <ac:chgData name="Mikkel Norre Nielsen" userId="S::te23dr@student.aau.dk::08025e8e-c0f6-41eb-9a1e-9487d7d200eb" providerId="AD" clId="Web-{BA56F61D-6F2D-FC9A-7B7C-0A0B7A61D672}" dt="2024-12-29T07:48:32.866" v="39" actId="14100"/>
          <ac:spMkLst>
            <pc:docMk/>
            <pc:sldMk cId="842931574" sldId="258"/>
            <ac:spMk id="6" creationId="{709D93C5-A013-A014-6F39-C4CB75D76D69}"/>
          </ac:spMkLst>
        </pc:spChg>
        <pc:spChg chg="add mod">
          <ac:chgData name="Mikkel Norre Nielsen" userId="S::te23dr@student.aau.dk::08025e8e-c0f6-41eb-9a1e-9487d7d200eb" providerId="AD" clId="Web-{BA56F61D-6F2D-FC9A-7B7C-0A0B7A61D672}" dt="2024-12-29T07:48:27.600" v="38" actId="14100"/>
          <ac:spMkLst>
            <pc:docMk/>
            <pc:sldMk cId="842931574" sldId="258"/>
            <ac:spMk id="7" creationId="{56BF354A-847A-762C-78B7-64B15613ECD1}"/>
          </ac:spMkLst>
        </pc:spChg>
        <pc:spChg chg="add mod">
          <ac:chgData name="Mikkel Norre Nielsen" userId="S::te23dr@student.aau.dk::08025e8e-c0f6-41eb-9a1e-9487d7d200eb" providerId="AD" clId="Web-{BA56F61D-6F2D-FC9A-7B7C-0A0B7A61D672}" dt="2024-12-29T07:58:45.166" v="52" actId="14100"/>
          <ac:spMkLst>
            <pc:docMk/>
            <pc:sldMk cId="842931574" sldId="258"/>
            <ac:spMk id="12" creationId="{7414A819-2418-D5C0-985F-09BDE45F9780}"/>
          </ac:spMkLst>
        </pc:spChg>
        <pc:grpChg chg="add">
          <ac:chgData name="Mikkel Norre Nielsen" userId="S::te23dr@student.aau.dk::08025e8e-c0f6-41eb-9a1e-9487d7d200eb" providerId="AD" clId="Web-{BA56F61D-6F2D-FC9A-7B7C-0A0B7A61D672}" dt="2024-12-29T07:49:25.946" v="40"/>
          <ac:grpSpMkLst>
            <pc:docMk/>
            <pc:sldMk cId="842931574" sldId="258"/>
            <ac:grpSpMk id="8" creationId="{757AEE6F-E685-4BB4-26E8-C06CC2CD744A}"/>
          </ac:grpSpMkLst>
        </pc:grpChg>
        <pc:grpChg chg="add mod">
          <ac:chgData name="Mikkel Norre Nielsen" userId="S::te23dr@student.aau.dk::08025e8e-c0f6-41eb-9a1e-9487d7d200eb" providerId="AD" clId="Web-{BA56F61D-6F2D-FC9A-7B7C-0A0B7A61D672}" dt="2024-12-29T07:59:11.620" v="54" actId="1076"/>
          <ac:grpSpMkLst>
            <pc:docMk/>
            <pc:sldMk cId="842931574" sldId="258"/>
            <ac:grpSpMk id="13" creationId="{130E5076-91AE-9F81-DD84-0F3D427BBB30}"/>
          </ac:grpSpMkLst>
        </pc:grpChg>
        <pc:picChg chg="add del mod">
          <ac:chgData name="Mikkel Norre Nielsen" userId="S::te23dr@student.aau.dk::08025e8e-c0f6-41eb-9a1e-9487d7d200eb" providerId="AD" clId="Web-{BA56F61D-6F2D-FC9A-7B7C-0A0B7A61D672}" dt="2024-12-29T07:56:42.304" v="41"/>
          <ac:picMkLst>
            <pc:docMk/>
            <pc:sldMk cId="842931574" sldId="258"/>
            <ac:picMk id="4" creationId="{57BC81DF-3C6B-74A5-86EE-99BBC13C615C}"/>
          </ac:picMkLst>
        </pc:picChg>
        <pc:picChg chg="add mod">
          <ac:chgData name="Mikkel Norre Nielsen" userId="S::te23dr@student.aau.dk::08025e8e-c0f6-41eb-9a1e-9487d7d200eb" providerId="AD" clId="Web-{BA56F61D-6F2D-FC9A-7B7C-0A0B7A61D672}" dt="2024-12-29T07:47:04.301" v="28" actId="1076"/>
          <ac:picMkLst>
            <pc:docMk/>
            <pc:sldMk cId="842931574" sldId="258"/>
            <ac:picMk id="5" creationId="{4829363A-D462-2F7D-438B-169F18F4C489}"/>
          </ac:picMkLst>
        </pc:picChg>
        <pc:picChg chg="add mod">
          <ac:chgData name="Mikkel Norre Nielsen" userId="S::te23dr@student.aau.dk::08025e8e-c0f6-41eb-9a1e-9487d7d200eb" providerId="AD" clId="Web-{BA56F61D-6F2D-FC9A-7B7C-0A0B7A61D672}" dt="2024-12-29T07:58:25.541" v="49" actId="1076"/>
          <ac:picMkLst>
            <pc:docMk/>
            <pc:sldMk cId="842931574" sldId="258"/>
            <ac:picMk id="9" creationId="{7FFED913-F3D3-943C-2242-D63556132C3A}"/>
          </ac:picMkLst>
        </pc:picChg>
        <pc:picChg chg="add mod">
          <ac:chgData name="Mikkel Norre Nielsen" userId="S::te23dr@student.aau.dk::08025e8e-c0f6-41eb-9a1e-9487d7d200eb" providerId="AD" clId="Web-{BA56F61D-6F2D-FC9A-7B7C-0A0B7A61D672}" dt="2024-12-29T07:58:22.525" v="48" actId="14100"/>
          <ac:picMkLst>
            <pc:docMk/>
            <pc:sldMk cId="842931574" sldId="258"/>
            <ac:picMk id="10" creationId="{CC9E83C3-854E-3549-E851-C47DA688C2FA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8:05:51.884" v="57"/>
        <pc:sldMkLst>
          <pc:docMk/>
          <pc:sldMk cId="1122986066" sldId="259"/>
        </pc:sldMkLst>
        <pc:spChg chg="del">
          <ac:chgData name="Mikkel Norre Nielsen" userId="S::te23dr@student.aau.dk::08025e8e-c0f6-41eb-9a1e-9487d7d200eb" providerId="AD" clId="Web-{BA56F61D-6F2D-FC9A-7B7C-0A0B7A61D672}" dt="2024-12-29T08:05:50.696" v="56"/>
          <ac:spMkLst>
            <pc:docMk/>
            <pc:sldMk cId="1122986066" sldId="259"/>
            <ac:spMk id="2" creationId="{C640D501-C66D-D9FF-8F7A-067956D3B819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8:05:47.665" v="55"/>
          <ac:spMkLst>
            <pc:docMk/>
            <pc:sldMk cId="1122986066" sldId="259"/>
            <ac:spMk id="3" creationId="{CC2EF63D-1F2B-2F41-8E70-515479486223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05:51.884" v="57"/>
          <ac:picMkLst>
            <pc:docMk/>
            <pc:sldMk cId="1122986066" sldId="259"/>
            <ac:picMk id="4" creationId="{E5D4A32A-90C4-BE69-7D1B-5B6DB555ACCB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8:11:36.941" v="88" actId="14100"/>
        <pc:sldMkLst>
          <pc:docMk/>
          <pc:sldMk cId="1099549017" sldId="260"/>
        </pc:sldMkLst>
        <pc:spChg chg="mod">
          <ac:chgData name="Mikkel Norre Nielsen" userId="S::te23dr@student.aau.dk::08025e8e-c0f6-41eb-9a1e-9487d7d200eb" providerId="AD" clId="Web-{BA56F61D-6F2D-FC9A-7B7C-0A0B7A61D672}" dt="2024-12-29T08:06:38.385" v="61" actId="20577"/>
          <ac:spMkLst>
            <pc:docMk/>
            <pc:sldMk cId="1099549017" sldId="260"/>
            <ac:spMk id="2" creationId="{19272C25-2942-8641-A2CE-6113663D3CB6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8:07:41.543" v="65"/>
          <ac:spMkLst>
            <pc:docMk/>
            <pc:sldMk cId="1099549017" sldId="260"/>
            <ac:spMk id="3" creationId="{C1451C95-EC30-A080-1270-7243F9105C7F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11:36.941" v="88" actId="14100"/>
          <ac:picMkLst>
            <pc:docMk/>
            <pc:sldMk cId="1099549017" sldId="260"/>
            <ac:picMk id="4" creationId="{A46BA17B-7C95-F52C-A3E5-00D21844F080}"/>
          </ac:picMkLst>
        </pc:picChg>
        <pc:picChg chg="add mod">
          <ac:chgData name="Mikkel Norre Nielsen" userId="S::te23dr@student.aau.dk::08025e8e-c0f6-41eb-9a1e-9487d7d200eb" providerId="AD" clId="Web-{BA56F61D-6F2D-FC9A-7B7C-0A0B7A61D672}" dt="2024-12-29T08:11:31.940" v="87" actId="1076"/>
          <ac:picMkLst>
            <pc:docMk/>
            <pc:sldMk cId="1099549017" sldId="260"/>
            <ac:picMk id="5" creationId="{31B115A9-12E8-DA38-DE94-CF829043D60E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8:16:36.786" v="91"/>
        <pc:sldMkLst>
          <pc:docMk/>
          <pc:sldMk cId="393794458" sldId="261"/>
        </pc:sldMkLst>
        <pc:spChg chg="del">
          <ac:chgData name="Mikkel Norre Nielsen" userId="S::te23dr@student.aau.dk::08025e8e-c0f6-41eb-9a1e-9487d7d200eb" providerId="AD" clId="Web-{BA56F61D-6F2D-FC9A-7B7C-0A0B7A61D672}" dt="2024-12-29T08:16:15.785" v="90"/>
          <ac:spMkLst>
            <pc:docMk/>
            <pc:sldMk cId="393794458" sldId="261"/>
            <ac:spMk id="2" creationId="{52E7E075-81B7-E1D8-3E70-CB2F9FC9DCD0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8:16:14.598" v="89"/>
          <ac:spMkLst>
            <pc:docMk/>
            <pc:sldMk cId="393794458" sldId="261"/>
            <ac:spMk id="3" creationId="{7FEE6458-CD4B-E5C2-B0D6-8ED0E7196CCB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16:36.786" v="91"/>
          <ac:picMkLst>
            <pc:docMk/>
            <pc:sldMk cId="393794458" sldId="261"/>
            <ac:picMk id="4" creationId="{C9086F2A-AB2F-0174-57A1-7933FB30B207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8:20:54.343" v="106" actId="20577"/>
        <pc:sldMkLst>
          <pc:docMk/>
          <pc:sldMk cId="1023227032" sldId="262"/>
        </pc:sldMkLst>
        <pc:spChg chg="mod">
          <ac:chgData name="Mikkel Norre Nielsen" userId="S::te23dr@student.aau.dk::08025e8e-c0f6-41eb-9a1e-9487d7d200eb" providerId="AD" clId="Web-{BA56F61D-6F2D-FC9A-7B7C-0A0B7A61D672}" dt="2024-12-29T08:20:54.343" v="106" actId="20577"/>
          <ac:spMkLst>
            <pc:docMk/>
            <pc:sldMk cId="1023227032" sldId="262"/>
            <ac:spMk id="2" creationId="{10363E53-3AFA-AD2B-1CF2-75C171CA1F9E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8:20:29.546" v="93"/>
          <ac:spMkLst>
            <pc:docMk/>
            <pc:sldMk cId="1023227032" sldId="262"/>
            <ac:spMk id="3" creationId="{559B24E7-767C-07DA-2CBF-E91567381FED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20:32.249" v="95" actId="1076"/>
          <ac:picMkLst>
            <pc:docMk/>
            <pc:sldMk cId="1023227032" sldId="262"/>
            <ac:picMk id="4" creationId="{D5DA77E7-5B5C-9903-B8FF-504189641D89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8:24:12.275" v="113" actId="1076"/>
        <pc:sldMkLst>
          <pc:docMk/>
          <pc:sldMk cId="1090680082" sldId="263"/>
        </pc:sldMkLst>
        <pc:spChg chg="del">
          <ac:chgData name="Mikkel Norre Nielsen" userId="S::te23dr@student.aau.dk::08025e8e-c0f6-41eb-9a1e-9487d7d200eb" providerId="AD" clId="Web-{BA56F61D-6F2D-FC9A-7B7C-0A0B7A61D672}" dt="2024-12-29T08:24:02.821" v="109"/>
          <ac:spMkLst>
            <pc:docMk/>
            <pc:sldMk cId="1090680082" sldId="263"/>
            <ac:spMk id="2" creationId="{852C494B-8C73-A8A6-8BC9-338820617908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8:24:00.712" v="108"/>
          <ac:spMkLst>
            <pc:docMk/>
            <pc:sldMk cId="1090680082" sldId="263"/>
            <ac:spMk id="3" creationId="{7D5598D4-7CE0-54A7-CE90-CF45DB646069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8:24:12.275" v="113" actId="1076"/>
          <ac:picMkLst>
            <pc:docMk/>
            <pc:sldMk cId="1090680082" sldId="263"/>
            <ac:picMk id="4" creationId="{BA9518A5-5062-7B8E-8904-8C6B283E2DD4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9:00:31.829" v="119" actId="1076"/>
        <pc:sldMkLst>
          <pc:docMk/>
          <pc:sldMk cId="577137844" sldId="264"/>
        </pc:sldMkLst>
        <pc:spChg chg="del">
          <ac:chgData name="Mikkel Norre Nielsen" userId="S::te23dr@student.aau.dk::08025e8e-c0f6-41eb-9a1e-9487d7d200eb" providerId="AD" clId="Web-{BA56F61D-6F2D-FC9A-7B7C-0A0B7A61D672}" dt="2024-12-29T09:00:29.266" v="118"/>
          <ac:spMkLst>
            <pc:docMk/>
            <pc:sldMk cId="577137844" sldId="264"/>
            <ac:spMk id="2" creationId="{08234BF5-75AB-31B0-8BB9-610E92F473EF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9:00:23.859" v="115"/>
          <ac:spMkLst>
            <pc:docMk/>
            <pc:sldMk cId="577137844" sldId="264"/>
            <ac:spMk id="3" creationId="{8D71F4FC-083D-CEA8-4506-CDEC82F47966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9:00:31.829" v="119" actId="1076"/>
          <ac:picMkLst>
            <pc:docMk/>
            <pc:sldMk cId="577137844" sldId="264"/>
            <ac:picMk id="4" creationId="{026395C4-9647-CE83-E598-5626B3F0DC8C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9:02:40.136" v="123"/>
        <pc:sldMkLst>
          <pc:docMk/>
          <pc:sldMk cId="503144844" sldId="265"/>
        </pc:sldMkLst>
        <pc:spChg chg="del">
          <ac:chgData name="Mikkel Norre Nielsen" userId="S::te23dr@student.aau.dk::08025e8e-c0f6-41eb-9a1e-9487d7d200eb" providerId="AD" clId="Web-{BA56F61D-6F2D-FC9A-7B7C-0A0B7A61D672}" dt="2024-12-29T09:02:40.136" v="123"/>
          <ac:spMkLst>
            <pc:docMk/>
            <pc:sldMk cId="503144844" sldId="265"/>
            <ac:spMk id="2" creationId="{9FCC2EDB-85EA-FBBB-F863-F8B59F1940D3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9:02:36.573" v="121"/>
          <ac:spMkLst>
            <pc:docMk/>
            <pc:sldMk cId="503144844" sldId="265"/>
            <ac:spMk id="3" creationId="{13B5BC3A-BCAA-8E4D-5313-638E92938FCB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9:02:37.823" v="122"/>
          <ac:picMkLst>
            <pc:docMk/>
            <pc:sldMk cId="503144844" sldId="265"/>
            <ac:picMk id="4" creationId="{CD9A305B-1C3B-3542-D325-404FD5FB4FD6}"/>
          </ac:picMkLst>
        </pc:picChg>
      </pc:sldChg>
      <pc:sldChg chg="addSp delSp modSp new">
        <pc:chgData name="Mikkel Norre Nielsen" userId="S::te23dr@student.aau.dk::08025e8e-c0f6-41eb-9a1e-9487d7d200eb" providerId="AD" clId="Web-{BA56F61D-6F2D-FC9A-7B7C-0A0B7A61D672}" dt="2024-12-29T09:03:31.562" v="131" actId="1076"/>
        <pc:sldMkLst>
          <pc:docMk/>
          <pc:sldMk cId="213176189" sldId="266"/>
        </pc:sldMkLst>
        <pc:spChg chg="del">
          <ac:chgData name="Mikkel Norre Nielsen" userId="S::te23dr@student.aau.dk::08025e8e-c0f6-41eb-9a1e-9487d7d200eb" providerId="AD" clId="Web-{BA56F61D-6F2D-FC9A-7B7C-0A0B7A61D672}" dt="2024-12-29T09:03:19.092" v="126"/>
          <ac:spMkLst>
            <pc:docMk/>
            <pc:sldMk cId="213176189" sldId="266"/>
            <ac:spMk id="2" creationId="{31BDEA28-F46E-88E6-F6D4-3AF016365CEF}"/>
          </ac:spMkLst>
        </pc:spChg>
        <pc:spChg chg="del">
          <ac:chgData name="Mikkel Norre Nielsen" userId="S::te23dr@student.aau.dk::08025e8e-c0f6-41eb-9a1e-9487d7d200eb" providerId="AD" clId="Web-{BA56F61D-6F2D-FC9A-7B7C-0A0B7A61D672}" dt="2024-12-29T09:03:16.826" v="125"/>
          <ac:spMkLst>
            <pc:docMk/>
            <pc:sldMk cId="213176189" sldId="266"/>
            <ac:spMk id="3" creationId="{23B1FCCA-35AE-CACE-9AE5-D50DCDA878F9}"/>
          </ac:spMkLst>
        </pc:spChg>
        <pc:picChg chg="add mod">
          <ac:chgData name="Mikkel Norre Nielsen" userId="S::te23dr@student.aau.dk::08025e8e-c0f6-41eb-9a1e-9487d7d200eb" providerId="AD" clId="Web-{BA56F61D-6F2D-FC9A-7B7C-0A0B7A61D672}" dt="2024-12-29T09:03:31.562" v="131" actId="1076"/>
          <ac:picMkLst>
            <pc:docMk/>
            <pc:sldMk cId="213176189" sldId="266"/>
            <ac:picMk id="4" creationId="{119C5DBD-528D-F2ED-3643-5F4F6D9BB987}"/>
          </ac:picMkLst>
        </pc:picChg>
      </pc:sldChg>
      <pc:sldChg chg="new del">
        <pc:chgData name="Mikkel Norre Nielsen" userId="S::te23dr@student.aau.dk::08025e8e-c0f6-41eb-9a1e-9487d7d200eb" providerId="AD" clId="Web-{BA56F61D-6F2D-FC9A-7B7C-0A0B7A61D672}" dt="2024-12-29T09:04:39.973" v="133"/>
        <pc:sldMkLst>
          <pc:docMk/>
          <pc:sldMk cId="260888893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Ned-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Op-sampling, </a:t>
            </a:r>
            <a:r>
              <a:rPr lang="en-US" dirty="0" err="1">
                <a:ea typeface="+mj-lt"/>
                <a:cs typeface="+mj-lt"/>
              </a:rPr>
              <a:t>tid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frekvens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domæne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repræsentationer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CD9A305B-1C3B-3542-D325-404FD5FB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762000"/>
            <a:ext cx="6219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4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C5DBD-528D-F2ED-3643-5F4F6D9B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" y="1243542"/>
            <a:ext cx="10454216" cy="43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320-3F1B-C5E1-2AB5-3FF05186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Down-sampling</a:t>
            </a:r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7FCB3C85-DFE3-F74F-8771-34E400EB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67" y="1243887"/>
            <a:ext cx="5581373" cy="5206768"/>
          </a:xfrm>
          <a:prstGeom prst="rect">
            <a:avLst/>
          </a:prstGeom>
        </p:spPr>
      </p:pic>
      <p:pic>
        <p:nvPicPr>
          <p:cNvPr id="3" name="Picture 2" descr="A diagram of a method&#10;&#10;Description automatically generated">
            <a:extLst>
              <a:ext uri="{FF2B5EF4-FFF2-40B4-BE49-F238E27FC236}">
                <a16:creationId xmlns:a16="http://schemas.microsoft.com/office/drawing/2014/main" id="{61C9428B-8A79-9B1B-0D04-C613D8EE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696508"/>
            <a:ext cx="5570009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AEE6F-E685-4BB4-26E8-C06CC2CD744A}"/>
              </a:ext>
            </a:extLst>
          </p:cNvPr>
          <p:cNvGrpSpPr/>
          <p:nvPr/>
        </p:nvGrpSpPr>
        <p:grpSpPr>
          <a:xfrm>
            <a:off x="5444003" y="271463"/>
            <a:ext cx="5076825" cy="6315075"/>
            <a:chOff x="5444003" y="271463"/>
            <a:chExt cx="5076825" cy="6315075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4829363A-D462-2F7D-438B-169F18F4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4003" y="271463"/>
              <a:ext cx="5076825" cy="63150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9D93C5-A013-A014-6F39-C4CB75D76D69}"/>
                </a:ext>
              </a:extLst>
            </p:cNvPr>
            <p:cNvSpPr/>
            <p:nvPr/>
          </p:nvSpPr>
          <p:spPr>
            <a:xfrm>
              <a:off x="9820275" y="2381249"/>
              <a:ext cx="694859" cy="647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BF354A-847A-762C-78B7-64B15613ECD1}"/>
                </a:ext>
              </a:extLst>
            </p:cNvPr>
            <p:cNvSpPr/>
            <p:nvPr/>
          </p:nvSpPr>
          <p:spPr>
            <a:xfrm>
              <a:off x="9820275" y="3542834"/>
              <a:ext cx="694859" cy="2952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0E5076-91AE-9F81-DD84-0F3D427BBB30}"/>
              </a:ext>
            </a:extLst>
          </p:cNvPr>
          <p:cNvGrpSpPr/>
          <p:nvPr/>
        </p:nvGrpSpPr>
        <p:grpSpPr>
          <a:xfrm>
            <a:off x="124522" y="1595787"/>
            <a:ext cx="4964151" cy="3663174"/>
            <a:chOff x="3717" y="1066104"/>
            <a:chExt cx="4964151" cy="3663174"/>
          </a:xfrm>
        </p:grpSpPr>
        <p:pic>
          <p:nvPicPr>
            <p:cNvPr id="9" name="Picture 8" descr="A graph of mathematical equations&#10;&#10;Description automatically generated">
              <a:extLst>
                <a:ext uri="{FF2B5EF4-FFF2-40B4-BE49-F238E27FC236}">
                  <a16:creationId xmlns:a16="http://schemas.microsoft.com/office/drawing/2014/main" id="{7FFED913-F3D3-943C-2242-D63556132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7" y="2138014"/>
              <a:ext cx="4964151" cy="2591264"/>
            </a:xfrm>
            <a:prstGeom prst="rect">
              <a:avLst/>
            </a:prstGeom>
          </p:spPr>
        </p:pic>
        <p:pic>
          <p:nvPicPr>
            <p:cNvPr id="10" name="Picture 9" descr="A diagram of a function&#10;&#10;Description automatically generated">
              <a:extLst>
                <a:ext uri="{FF2B5EF4-FFF2-40B4-BE49-F238E27FC236}">
                  <a16:creationId xmlns:a16="http://schemas.microsoft.com/office/drawing/2014/main" id="{CC9E83C3-854E-3549-E851-C47DA688C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7" y="1066104"/>
              <a:ext cx="4964151" cy="113881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14A819-2418-D5C0-985F-09BDE45F9780}"/>
                </a:ext>
              </a:extLst>
            </p:cNvPr>
            <p:cNvSpPr/>
            <p:nvPr/>
          </p:nvSpPr>
          <p:spPr>
            <a:xfrm>
              <a:off x="2055309" y="3277064"/>
              <a:ext cx="694859" cy="16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9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E5D4A32A-90C4-BE69-7D1B-5B6DB55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724025"/>
            <a:ext cx="7715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2C25-2942-8641-A2CE-6113663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BA17B-7C95-F52C-A3E5-00D2184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427693"/>
            <a:ext cx="3879849" cy="4902199"/>
          </a:xfrm>
          <a:prstGeom prst="rect">
            <a:avLst/>
          </a:prstGeom>
        </p:spPr>
      </p:pic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31B115A9-12E8-DA38-DE94-CF829043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88" y="1696509"/>
            <a:ext cx="7400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86F2A-AB2F-0174-57A1-7933FB30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57175"/>
            <a:ext cx="4210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3E53-3AFA-AD2B-1CF2-75C171CA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factor L/M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5DA77E7-5B5C-9903-B8FF-50418964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42" y="2196042"/>
            <a:ext cx="8286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BA9518A5-5062-7B8E-8904-8C6B283E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59" y="1823508"/>
            <a:ext cx="8720666" cy="24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8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026395C4-9647-CE83-E598-5626B3F0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9" y="1183217"/>
            <a:ext cx="8286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3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Ned- og Op-sampling, tid og frekvens domæne repræsentationer</vt:lpstr>
      <vt:lpstr>Down-sampling</vt:lpstr>
      <vt:lpstr>PowerPoint Presentation</vt:lpstr>
      <vt:lpstr>PowerPoint Presentation</vt:lpstr>
      <vt:lpstr>Up-sampling</vt:lpstr>
      <vt:lpstr>PowerPoint Presentation</vt:lpstr>
      <vt:lpstr>Fractional factor L/M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93</cp:revision>
  <dcterms:created xsi:type="dcterms:W3CDTF">2013-07-15T20:26:40Z</dcterms:created>
  <dcterms:modified xsi:type="dcterms:W3CDTF">2024-12-29T09:04:45Z</dcterms:modified>
</cp:coreProperties>
</file>