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0B955-2051-396C-7BEF-C6911C791A7E}" v="64" dt="2024-12-28T10:33:25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DFT, definition </a:t>
            </a:r>
            <a:r>
              <a:rPr lang="en-US" dirty="0" err="1">
                <a:ea typeface="+mj-lt"/>
                <a:cs typeface="+mj-lt"/>
              </a:rPr>
              <a:t>og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anvendelse</a:t>
            </a:r>
            <a:r>
              <a:rPr lang="en-US" dirty="0">
                <a:ea typeface="+mj-lt"/>
                <a:cs typeface="+mj-lt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F95EF95F-25D9-B719-6DCA-7FCDA252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17" y="882689"/>
            <a:ext cx="9549857" cy="48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8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7D2D7960-B79C-0BA2-2DAB-25D434BF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5" y="998006"/>
            <a:ext cx="10802730" cy="4861988"/>
          </a:xfrm>
          <a:prstGeom prst="rect">
            <a:avLst/>
          </a:prstGeom>
        </p:spPr>
      </p:pic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634D4FC0-3ACD-425E-D117-23DC1E103DC7}"/>
              </a:ext>
            </a:extLst>
          </p:cNvPr>
          <p:cNvCxnSpPr>
            <a:cxnSpLocks/>
          </p:cNvCxnSpPr>
          <p:nvPr/>
        </p:nvCxnSpPr>
        <p:spPr>
          <a:xfrm flipH="1">
            <a:off x="3862699" y="2196269"/>
            <a:ext cx="358923" cy="521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A8149328-F1E4-F909-8F4F-E2EBB6C31213}"/>
              </a:ext>
            </a:extLst>
          </p:cNvPr>
          <p:cNvSpPr txBox="1"/>
          <p:nvPr/>
        </p:nvSpPr>
        <p:spPr>
          <a:xfrm>
            <a:off x="4221622" y="1948441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5 ulige harmoniske</a:t>
            </a:r>
          </a:p>
        </p:txBody>
      </p: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46054A17-9AD4-7134-E8F6-B335E20E1164}"/>
              </a:ext>
            </a:extLst>
          </p:cNvPr>
          <p:cNvCxnSpPr>
            <a:cxnSpLocks/>
          </p:cNvCxnSpPr>
          <p:nvPr/>
        </p:nvCxnSpPr>
        <p:spPr>
          <a:xfrm flipH="1">
            <a:off x="1878647" y="1690641"/>
            <a:ext cx="358923" cy="521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00BD1551-D2AC-EF94-0806-56D9C2DBC65E}"/>
              </a:ext>
            </a:extLst>
          </p:cNvPr>
          <p:cNvSpPr txBox="1"/>
          <p:nvPr/>
        </p:nvSpPr>
        <p:spPr>
          <a:xfrm>
            <a:off x="2237569" y="1442813"/>
            <a:ext cx="280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5 ulige + 5 lige harmoniske</a:t>
            </a:r>
          </a:p>
        </p:txBody>
      </p: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971FC5E4-83D5-85E6-7012-416E9C2B6FDB}"/>
              </a:ext>
            </a:extLst>
          </p:cNvPr>
          <p:cNvCxnSpPr>
            <a:cxnSpLocks/>
          </p:cNvCxnSpPr>
          <p:nvPr/>
        </p:nvCxnSpPr>
        <p:spPr>
          <a:xfrm flipV="1">
            <a:off x="3070075" y="3919671"/>
            <a:ext cx="356789" cy="477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8F50EC55-207C-A972-2850-691846009487}"/>
              </a:ext>
            </a:extLst>
          </p:cNvPr>
          <p:cNvSpPr txBox="1"/>
          <p:nvPr/>
        </p:nvSpPr>
        <p:spPr>
          <a:xfrm>
            <a:off x="1878647" y="4396813"/>
            <a:ext cx="21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5 lige harmoniske</a:t>
            </a:r>
          </a:p>
        </p:txBody>
      </p:sp>
    </p:spTree>
    <p:extLst>
      <p:ext uri="{BB962C8B-B14F-4D97-AF65-F5344CB8AC3E}">
        <p14:creationId xmlns:p14="http://schemas.microsoft.com/office/powerpoint/2010/main" val="139216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mathematical equations&#10;&#10;Description automatically generated">
            <a:extLst>
              <a:ext uri="{FF2B5EF4-FFF2-40B4-BE49-F238E27FC236}">
                <a16:creationId xmlns:a16="http://schemas.microsoft.com/office/drawing/2014/main" id="{588433D0-5EA7-9389-72DA-A8FDF5A57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542345"/>
            <a:ext cx="8153400" cy="3914775"/>
          </a:xfrm>
          <a:prstGeom prst="rect">
            <a:avLst/>
          </a:prstGeom>
        </p:spPr>
      </p:pic>
      <p:pic>
        <p:nvPicPr>
          <p:cNvPr id="2" name="Picture 1" descr="A pink background with a quote&#10;&#10;Description automatically generated">
            <a:extLst>
              <a:ext uri="{FF2B5EF4-FFF2-40B4-BE49-F238E27FC236}">
                <a16:creationId xmlns:a16="http://schemas.microsoft.com/office/drawing/2014/main" id="{CA20DFA9-9C1A-E160-BA3D-88644F5B4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8" y="4466412"/>
            <a:ext cx="55340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4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193EEE-004A-171A-1EBB-21714828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518959"/>
            <a:ext cx="8382000" cy="1809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B62D32-2D1A-FA42-DC08-F198E170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930805"/>
            <a:ext cx="83820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4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0FC1BF-4DA2-EAA1-B13F-3AB9F76B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6" y="836083"/>
            <a:ext cx="11820525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5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C91A-10F4-909C-44E5-2E5D2F06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Anvendelse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1B7F-8915-0EB8-4AA0-DD59905FC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Radar target detection (</a:t>
            </a:r>
            <a:r>
              <a:rPr lang="en-US" dirty="0" err="1"/>
              <a:t>afstand</a:t>
            </a:r>
            <a:r>
              <a:rPr lang="en-US" dirty="0"/>
              <a:t>, </a:t>
            </a:r>
            <a:r>
              <a:rPr lang="en-US" dirty="0" err="1"/>
              <a:t>hastighed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266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</TotalTime>
  <Words>26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DFT, definition og anvendelse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Anvendelse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Mikkel Nielsen</dc:creator>
  <cp:lastModifiedBy>Mikkel Norre Nielsen</cp:lastModifiedBy>
  <cp:revision>45</cp:revision>
  <dcterms:created xsi:type="dcterms:W3CDTF">2024-12-28T08:55:37Z</dcterms:created>
  <dcterms:modified xsi:type="dcterms:W3CDTF">2025-01-15T15:15:35Z</dcterms:modified>
</cp:coreProperties>
</file>