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3338B-56E8-CCF6-0644-149C2288F83C}" v="309" dt="2024-12-27T08:19:3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1D33338B-56E8-CCF6-0644-149C2288F83C}"/>
    <pc:docChg chg="addSld modSld">
      <pc:chgData name="Mikkel Norre Nielsen" userId="S::te23dr@student.aau.dk::08025e8e-c0f6-41eb-9a1e-9487d7d200eb" providerId="AD" clId="Web-{1D33338B-56E8-CCF6-0644-149C2288F83C}" dt="2024-12-27T08:19:37.538" v="284" actId="20577"/>
      <pc:docMkLst>
        <pc:docMk/>
      </pc:docMkLst>
      <pc:sldChg chg="modSp">
        <pc:chgData name="Mikkel Norre Nielsen" userId="S::te23dr@student.aau.dk::08025e8e-c0f6-41eb-9a1e-9487d7d200eb" providerId="AD" clId="Web-{1D33338B-56E8-CCF6-0644-149C2288F83C}" dt="2024-12-27T07:20:07.639" v="4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1D33338B-56E8-CCF6-0644-149C2288F83C}" dt="2024-12-27T07:20:07.639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1D33338B-56E8-CCF6-0644-149C2288F83C}" dt="2024-12-27T07:32:56.381" v="89" actId="1076"/>
        <pc:sldMkLst>
          <pc:docMk/>
          <pc:sldMk cId="1136077702" sldId="257"/>
        </pc:sldMkLst>
        <pc:spChg chg="del">
          <ac:chgData name="Mikkel Norre Nielsen" userId="S::te23dr@student.aau.dk::08025e8e-c0f6-41eb-9a1e-9487d7d200eb" providerId="AD" clId="Web-{1D33338B-56E8-CCF6-0644-149C2288F83C}" dt="2024-12-27T07:32:40.834" v="85"/>
          <ac:spMkLst>
            <pc:docMk/>
            <pc:sldMk cId="1136077702" sldId="257"/>
            <ac:spMk id="2" creationId="{FDA26EB5-1224-B879-2679-298C58497BB2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7:22:36.612" v="6"/>
          <ac:spMkLst>
            <pc:docMk/>
            <pc:sldMk cId="1136077702" sldId="257"/>
            <ac:spMk id="3" creationId="{642BE067-010A-14CE-B766-A4F86D5C37F9}"/>
          </ac:spMkLst>
        </pc:spChg>
        <pc:picChg chg="add mod modCrop">
          <ac:chgData name="Mikkel Norre Nielsen" userId="S::te23dr@student.aau.dk::08025e8e-c0f6-41eb-9a1e-9487d7d200eb" providerId="AD" clId="Web-{1D33338B-56E8-CCF6-0644-149C2288F83C}" dt="2024-12-27T07:32:50.162" v="88" actId="1076"/>
          <ac:picMkLst>
            <pc:docMk/>
            <pc:sldMk cId="1136077702" sldId="257"/>
            <ac:picMk id="4" creationId="{B3678CCF-1DE5-0FE5-4EE4-E66087696BE8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2:43.552" v="86" actId="1076"/>
          <ac:picMkLst>
            <pc:docMk/>
            <pc:sldMk cId="1136077702" sldId="257"/>
            <ac:picMk id="5" creationId="{C55DF3DB-81C0-CA8E-AFD2-63F6374C9A9E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2:56.381" v="89" actId="1076"/>
          <ac:picMkLst>
            <pc:docMk/>
            <pc:sldMk cId="1136077702" sldId="257"/>
            <ac:picMk id="6" creationId="{43A37806-33D2-C688-B35F-14583A7AD2B4}"/>
          </ac:picMkLst>
        </pc:picChg>
      </pc:sldChg>
      <pc:sldChg chg="modSp new">
        <pc:chgData name="Mikkel Norre Nielsen" userId="S::te23dr@student.aau.dk::08025e8e-c0f6-41eb-9a1e-9487d7d200eb" providerId="AD" clId="Web-{1D33338B-56E8-CCF6-0644-149C2288F83C}" dt="2024-12-27T07:28:02.278" v="80" actId="20577"/>
        <pc:sldMkLst>
          <pc:docMk/>
          <pc:sldMk cId="4014501101" sldId="258"/>
        </pc:sldMkLst>
        <pc:spChg chg="mod">
          <ac:chgData name="Mikkel Norre Nielsen" userId="S::te23dr@student.aau.dk::08025e8e-c0f6-41eb-9a1e-9487d7d200eb" providerId="AD" clId="Web-{1D33338B-56E8-CCF6-0644-149C2288F83C}" dt="2024-12-27T07:28:02.278" v="80" actId="20577"/>
          <ac:spMkLst>
            <pc:docMk/>
            <pc:sldMk cId="4014501101" sldId="258"/>
            <ac:spMk id="3" creationId="{D4FBDE0D-4870-BA8C-2E2D-709398CD8255}"/>
          </ac:spMkLst>
        </pc:spChg>
      </pc:sldChg>
      <pc:sldChg chg="addSp delSp modSp new">
        <pc:chgData name="Mikkel Norre Nielsen" userId="S::te23dr@student.aau.dk::08025e8e-c0f6-41eb-9a1e-9487d7d200eb" providerId="AD" clId="Web-{1D33338B-56E8-CCF6-0644-149C2288F83C}" dt="2024-12-27T07:38:39.704" v="142" actId="1076"/>
        <pc:sldMkLst>
          <pc:docMk/>
          <pc:sldMk cId="844562554" sldId="259"/>
        </pc:sldMkLst>
        <pc:spChg chg="mod">
          <ac:chgData name="Mikkel Norre Nielsen" userId="S::te23dr@student.aau.dk::08025e8e-c0f6-41eb-9a1e-9487d7d200eb" providerId="AD" clId="Web-{1D33338B-56E8-CCF6-0644-149C2288F83C}" dt="2024-12-27T07:35:26.073" v="118" actId="20577"/>
          <ac:spMkLst>
            <pc:docMk/>
            <pc:sldMk cId="844562554" sldId="259"/>
            <ac:spMk id="2" creationId="{1AD31991-F912-FF93-A0AB-FCB049177F0D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7:35:13.151" v="112"/>
          <ac:spMkLst>
            <pc:docMk/>
            <pc:sldMk cId="844562554" sldId="259"/>
            <ac:spMk id="3" creationId="{40F5CB79-1029-956F-1EB5-74F494AC06A5}"/>
          </ac:spMkLst>
        </pc:spChg>
        <pc:picChg chg="add del mod">
          <ac:chgData name="Mikkel Norre Nielsen" userId="S::te23dr@student.aau.dk::08025e8e-c0f6-41eb-9a1e-9487d7d200eb" providerId="AD" clId="Web-{1D33338B-56E8-CCF6-0644-149C2288F83C}" dt="2024-12-27T07:35:37.417" v="120"/>
          <ac:picMkLst>
            <pc:docMk/>
            <pc:sldMk cId="844562554" sldId="259"/>
            <ac:picMk id="4" creationId="{8E55AFEA-7711-6513-FD43-A554F4477104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6:51.232" v="127" actId="14100"/>
          <ac:picMkLst>
            <pc:docMk/>
            <pc:sldMk cId="844562554" sldId="259"/>
            <ac:picMk id="5" creationId="{DEBEAB68-58B2-895A-D495-9B9FF0FB98CF}"/>
          </ac:picMkLst>
        </pc:picChg>
        <pc:picChg chg="add del mod">
          <ac:chgData name="Mikkel Norre Nielsen" userId="S::te23dr@student.aau.dk::08025e8e-c0f6-41eb-9a1e-9487d7d200eb" providerId="AD" clId="Web-{1D33338B-56E8-CCF6-0644-149C2288F83C}" dt="2024-12-27T07:37:03.623" v="130"/>
          <ac:picMkLst>
            <pc:docMk/>
            <pc:sldMk cId="844562554" sldId="259"/>
            <ac:picMk id="6" creationId="{29BCEE55-DF67-40C1-1B45-3811C88B4ED7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8:36.329" v="141" actId="1076"/>
          <ac:picMkLst>
            <pc:docMk/>
            <pc:sldMk cId="844562554" sldId="259"/>
            <ac:picMk id="7" creationId="{C1FF2F43-02B1-BD89-8AB6-8981E1276500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8:39.704" v="142" actId="1076"/>
          <ac:picMkLst>
            <pc:docMk/>
            <pc:sldMk cId="844562554" sldId="259"/>
            <ac:picMk id="8" creationId="{D6286929-576B-9019-286D-7417010AC30E}"/>
          </ac:picMkLst>
        </pc:picChg>
      </pc:sldChg>
      <pc:sldChg chg="addSp delSp modSp new">
        <pc:chgData name="Mikkel Norre Nielsen" userId="S::te23dr@student.aau.dk::08025e8e-c0f6-41eb-9a1e-9487d7d200eb" providerId="AD" clId="Web-{1D33338B-56E8-CCF6-0644-149C2288F83C}" dt="2024-12-27T07:40:06.175" v="151" actId="1076"/>
        <pc:sldMkLst>
          <pc:docMk/>
          <pc:sldMk cId="2557031996" sldId="260"/>
        </pc:sldMkLst>
        <pc:spChg chg="del">
          <ac:chgData name="Mikkel Norre Nielsen" userId="S::te23dr@student.aau.dk::08025e8e-c0f6-41eb-9a1e-9487d7d200eb" providerId="AD" clId="Web-{1D33338B-56E8-CCF6-0644-149C2288F83C}" dt="2024-12-27T07:39:21.971" v="144"/>
          <ac:spMkLst>
            <pc:docMk/>
            <pc:sldMk cId="2557031996" sldId="260"/>
            <ac:spMk id="3" creationId="{850B5DD1-9784-790C-03F1-372B6B3B5D53}"/>
          </ac:spMkLst>
        </pc:spChg>
        <pc:picChg chg="add mod">
          <ac:chgData name="Mikkel Norre Nielsen" userId="S::te23dr@student.aau.dk::08025e8e-c0f6-41eb-9a1e-9487d7d200eb" providerId="AD" clId="Web-{1D33338B-56E8-CCF6-0644-149C2288F83C}" dt="2024-12-27T07:39:26.174" v="146" actId="1076"/>
          <ac:picMkLst>
            <pc:docMk/>
            <pc:sldMk cId="2557031996" sldId="260"/>
            <ac:picMk id="4" creationId="{8B43A88E-C4E2-DABC-9EB6-98418F295BB8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40:06.175" v="151" actId="1076"/>
          <ac:picMkLst>
            <pc:docMk/>
            <pc:sldMk cId="2557031996" sldId="260"/>
            <ac:picMk id="5" creationId="{819AD529-801A-67AC-0041-58B98C2A7959}"/>
          </ac:picMkLst>
        </pc:picChg>
      </pc:sldChg>
      <pc:sldChg chg="addSp delSp modSp new">
        <pc:chgData name="Mikkel Norre Nielsen" userId="S::te23dr@student.aau.dk::08025e8e-c0f6-41eb-9a1e-9487d7d200eb" providerId="AD" clId="Web-{1D33338B-56E8-CCF6-0644-149C2288F83C}" dt="2024-12-27T07:44:28.995" v="155" actId="1076"/>
        <pc:sldMkLst>
          <pc:docMk/>
          <pc:sldMk cId="2764706935" sldId="261"/>
        </pc:sldMkLst>
        <pc:spChg chg="del">
          <ac:chgData name="Mikkel Norre Nielsen" userId="S::te23dr@student.aau.dk::08025e8e-c0f6-41eb-9a1e-9487d7d200eb" providerId="AD" clId="Web-{1D33338B-56E8-CCF6-0644-149C2288F83C}" dt="2024-12-27T07:44:25.183" v="153"/>
          <ac:spMkLst>
            <pc:docMk/>
            <pc:sldMk cId="2764706935" sldId="261"/>
            <ac:spMk id="3" creationId="{E5BC9CC3-50D8-2953-CB14-9A928706A20D}"/>
          </ac:spMkLst>
        </pc:spChg>
        <pc:picChg chg="add mod">
          <ac:chgData name="Mikkel Norre Nielsen" userId="S::te23dr@student.aau.dk::08025e8e-c0f6-41eb-9a1e-9487d7d200eb" providerId="AD" clId="Web-{1D33338B-56E8-CCF6-0644-149C2288F83C}" dt="2024-12-27T07:44:28.995" v="155" actId="1076"/>
          <ac:picMkLst>
            <pc:docMk/>
            <pc:sldMk cId="2764706935" sldId="261"/>
            <ac:picMk id="4" creationId="{4E4C204B-6B2A-3A50-6E8F-4567165BDC28}"/>
          </ac:picMkLst>
        </pc:picChg>
      </pc:sldChg>
      <pc:sldChg chg="addSp delSp modSp new">
        <pc:chgData name="Mikkel Norre Nielsen" userId="S::te23dr@student.aau.dk::08025e8e-c0f6-41eb-9a1e-9487d7d200eb" providerId="AD" clId="Web-{1D33338B-56E8-CCF6-0644-149C2288F83C}" dt="2024-12-27T08:19:37.538" v="284" actId="20577"/>
        <pc:sldMkLst>
          <pc:docMk/>
          <pc:sldMk cId="3103582285" sldId="262"/>
        </pc:sldMkLst>
        <pc:spChg chg="mod">
          <ac:chgData name="Mikkel Norre Nielsen" userId="S::te23dr@student.aau.dk::08025e8e-c0f6-41eb-9a1e-9487d7d200eb" providerId="AD" clId="Web-{1D33338B-56E8-CCF6-0644-149C2288F83C}" dt="2024-12-27T07:47:36.829" v="158" actId="20577"/>
          <ac:spMkLst>
            <pc:docMk/>
            <pc:sldMk cId="3103582285" sldId="262"/>
            <ac:spMk id="2" creationId="{324AEED8-5C5F-C186-5A74-4BB9C7515AE3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8:11:38.458" v="159"/>
          <ac:spMkLst>
            <pc:docMk/>
            <pc:sldMk cId="3103582285" sldId="262"/>
            <ac:spMk id="3" creationId="{ECD6117A-9ADD-AF34-95DC-514CCE04CEFE}"/>
          </ac:spMkLst>
        </pc:spChg>
        <pc:spChg chg="add mod">
          <ac:chgData name="Mikkel Norre Nielsen" userId="S::te23dr@student.aau.dk::08025e8e-c0f6-41eb-9a1e-9487d7d200eb" providerId="AD" clId="Web-{1D33338B-56E8-CCF6-0644-149C2288F83C}" dt="2024-12-27T08:19:37.538" v="284" actId="20577"/>
          <ac:spMkLst>
            <pc:docMk/>
            <pc:sldMk cId="3103582285" sldId="262"/>
            <ac:spMk id="5" creationId="{D4F4989D-BA5C-FF21-926C-532C7E1D1475}"/>
          </ac:spMkLst>
        </pc:spChg>
      </pc:sldChg>
      <pc:sldChg chg="addSp delSp modSp new">
        <pc:chgData name="Mikkel Norre Nielsen" userId="S::te23dr@student.aau.dk::08025e8e-c0f6-41eb-9a1e-9487d7d200eb" providerId="AD" clId="Web-{1D33338B-56E8-CCF6-0644-149C2288F83C}" dt="2024-12-27T08:13:39.602" v="198" actId="1076"/>
        <pc:sldMkLst>
          <pc:docMk/>
          <pc:sldMk cId="1679569189" sldId="263"/>
        </pc:sldMkLst>
        <pc:spChg chg="del">
          <ac:chgData name="Mikkel Norre Nielsen" userId="S::te23dr@student.aau.dk::08025e8e-c0f6-41eb-9a1e-9487d7d200eb" providerId="AD" clId="Web-{1D33338B-56E8-CCF6-0644-149C2288F83C}" dt="2024-12-27T08:13:25.586" v="193"/>
          <ac:spMkLst>
            <pc:docMk/>
            <pc:sldMk cId="1679569189" sldId="263"/>
            <ac:spMk id="2" creationId="{AD6EE664-05F4-348A-EE33-B8AA3892A726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8:11:48.662" v="161"/>
          <ac:spMkLst>
            <pc:docMk/>
            <pc:sldMk cId="1679569189" sldId="263"/>
            <ac:spMk id="3" creationId="{B8920962-EB7E-B59A-A3B7-62A0E0BEB514}"/>
          </ac:spMkLst>
        </pc:spChg>
        <pc:picChg chg="add mod">
          <ac:chgData name="Mikkel Norre Nielsen" userId="S::te23dr@student.aau.dk::08025e8e-c0f6-41eb-9a1e-9487d7d200eb" providerId="AD" clId="Web-{1D33338B-56E8-CCF6-0644-149C2288F83C}" dt="2024-12-27T08:13:36.493" v="197" actId="1076"/>
          <ac:picMkLst>
            <pc:docMk/>
            <pc:sldMk cId="1679569189" sldId="263"/>
            <ac:picMk id="4" creationId="{0B333004-72CB-9163-8E12-7CB9A27F3B4C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8:13:39.602" v="198" actId="1076"/>
          <ac:picMkLst>
            <pc:docMk/>
            <pc:sldMk cId="1679569189" sldId="263"/>
            <ac:picMk id="5" creationId="{C1DD03CB-C0BA-1F9E-24DB-9CDB377F0F45}"/>
          </ac:picMkLst>
        </pc:picChg>
      </pc:sldChg>
      <pc:sldChg chg="modSp new">
        <pc:chgData name="Mikkel Norre Nielsen" userId="S::te23dr@student.aau.dk::08025e8e-c0f6-41eb-9a1e-9487d7d200eb" providerId="AD" clId="Web-{1D33338B-56E8-CCF6-0644-149C2288F83C}" dt="2024-12-27T08:18:37.833" v="270" actId="20577"/>
        <pc:sldMkLst>
          <pc:docMk/>
          <pc:sldMk cId="2443839955" sldId="264"/>
        </pc:sldMkLst>
        <pc:spChg chg="mod">
          <ac:chgData name="Mikkel Norre Nielsen" userId="S::te23dr@student.aau.dk::08025e8e-c0f6-41eb-9a1e-9487d7d200eb" providerId="AD" clId="Web-{1D33338B-56E8-CCF6-0644-149C2288F83C}" dt="2024-12-27T08:18:37.833" v="270" actId="20577"/>
          <ac:spMkLst>
            <pc:docMk/>
            <pc:sldMk cId="2443839955" sldId="264"/>
            <ac:spMk id="3" creationId="{4087AA0A-8B7E-5FC0-AC4B-FD05510B3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IIR, </a:t>
            </a:r>
            <a:r>
              <a:rPr lang="en-US" dirty="0" err="1">
                <a:ea typeface="+mj-lt"/>
                <a:cs typeface="+mj-lt"/>
              </a:rPr>
              <a:t>Impuls-invairiant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5FEF-710C-F1C9-4F15-9084CD3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DE0D-4870-BA8C-2E2D-709398CD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Konstruer analog filter</a:t>
            </a:r>
          </a:p>
          <a:p>
            <a:r>
              <a:rPr lang="da-DK" dirty="0" err="1"/>
              <a:t>Sampel</a:t>
            </a:r>
            <a:r>
              <a:rPr lang="da-DK" dirty="0"/>
              <a:t> impuls responsen</a:t>
            </a:r>
          </a:p>
          <a:p>
            <a:r>
              <a:rPr lang="da-DK" dirty="0"/>
              <a:t>Fold input signal med impuls respons</a:t>
            </a:r>
          </a:p>
        </p:txBody>
      </p:sp>
    </p:spTree>
    <p:extLst>
      <p:ext uri="{BB962C8B-B14F-4D97-AF65-F5344CB8AC3E}">
        <p14:creationId xmlns:p14="http://schemas.microsoft.com/office/powerpoint/2010/main" val="40145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B3678CCF-1DE5-0FE5-4EE4-E6608769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" b="2473"/>
          <a:stretch/>
        </p:blipFill>
        <p:spPr>
          <a:xfrm>
            <a:off x="646563" y="2164805"/>
            <a:ext cx="6770440" cy="404093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C55DF3DB-81C0-CA8E-AFD2-63F6374C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6" y="190002"/>
            <a:ext cx="3943350" cy="1724025"/>
          </a:xfrm>
          <a:prstGeom prst="rect">
            <a:avLst/>
          </a:prstGeom>
        </p:spPr>
      </p:pic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3A37806-33D2-C688-B35F-14583A7AD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86" y="3425873"/>
            <a:ext cx="3930270" cy="17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1991-F912-FF93-A0AB-FCB04917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Z-domain</a:t>
            </a:r>
          </a:p>
        </p:txBody>
      </p:sp>
      <p:pic>
        <p:nvPicPr>
          <p:cNvPr id="5" name="Picture 4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DEBEAB68-58B2-895A-D495-9B9FF0FB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7" y="1718552"/>
            <a:ext cx="5949287" cy="3125195"/>
          </a:xfrm>
          <a:prstGeom prst="rect">
            <a:avLst/>
          </a:prstGeom>
        </p:spPr>
      </p:pic>
      <p:pic>
        <p:nvPicPr>
          <p:cNvPr id="7" name="Picture 6" descr="A white board with black text&#10;&#10;Description automatically generated">
            <a:extLst>
              <a:ext uri="{FF2B5EF4-FFF2-40B4-BE49-F238E27FC236}">
                <a16:creationId xmlns:a16="http://schemas.microsoft.com/office/drawing/2014/main" id="{C1FF2F43-02B1-BD89-8AB6-8981E1276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32" y="2254013"/>
            <a:ext cx="5301018" cy="2042900"/>
          </a:xfrm>
          <a:prstGeom prst="rect">
            <a:avLst/>
          </a:prstGeom>
        </p:spPr>
      </p:pic>
      <p:pic>
        <p:nvPicPr>
          <p:cNvPr id="8" name="Picture 7" descr="A math formula written on a white surface&#10;&#10;Description automatically generated">
            <a:extLst>
              <a:ext uri="{FF2B5EF4-FFF2-40B4-BE49-F238E27FC236}">
                <a16:creationId xmlns:a16="http://schemas.microsoft.com/office/drawing/2014/main" id="{D6286929-576B-9019-286D-7417010A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747" y="1158425"/>
            <a:ext cx="2007073" cy="11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2AEB-BE8C-81EA-D7DD-9EBB258E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oup of math equations&#10;&#10;Description automatically generated">
            <a:extLst>
              <a:ext uri="{FF2B5EF4-FFF2-40B4-BE49-F238E27FC236}">
                <a16:creationId xmlns:a16="http://schemas.microsoft.com/office/drawing/2014/main" id="{8B43A88E-C4E2-DABC-9EB6-98418F29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4" y="2017310"/>
            <a:ext cx="5829300" cy="2095500"/>
          </a:xfrm>
          <a:prstGeom prst="rect">
            <a:avLst/>
          </a:prstGeom>
        </p:spPr>
      </p:pic>
      <p:pic>
        <p:nvPicPr>
          <p:cNvPr id="5" name="Picture 4" descr="A close-up of a math problem&#10;&#10;Description automatically generated">
            <a:extLst>
              <a:ext uri="{FF2B5EF4-FFF2-40B4-BE49-F238E27FC236}">
                <a16:creationId xmlns:a16="http://schemas.microsoft.com/office/drawing/2014/main" id="{819AD529-801A-67AC-0041-58B98C2A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32" y="4301959"/>
            <a:ext cx="4608678" cy="12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3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E6B-E174-CC74-AA02-2A054C09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4E4C204B-6B2A-3A50-6E8F-4567165B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2" y="2303273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EED8-5C5F-C186-5A74-4BB9C751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F4989D-BA5C-FF21-926C-532C7E1D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Aliasing</a:t>
            </a:r>
            <a:r>
              <a:rPr lang="da-DK" dirty="0"/>
              <a:t>, h[n] går ikke i nul</a:t>
            </a:r>
          </a:p>
          <a:p>
            <a:r>
              <a:rPr lang="da-DK" dirty="0"/>
              <a:t>Kan kun </a:t>
            </a:r>
            <a:r>
              <a:rPr lang="da-DK" dirty="0" err="1"/>
              <a:t>konstuer</a:t>
            </a:r>
            <a:r>
              <a:rPr lang="da-DK" dirty="0"/>
              <a:t> LP, BP ikke (BS, HP)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35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0B333004-72CB-9163-8E12-7CB9A27F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57188"/>
            <a:ext cx="9277350" cy="2714625"/>
          </a:xfrm>
          <a:prstGeom prst="rect">
            <a:avLst/>
          </a:prstGeom>
        </p:spPr>
      </p:pic>
      <p:pic>
        <p:nvPicPr>
          <p:cNvPr id="5" name="Picture 4" descr="A graph on lined paper with red lines&#10;&#10;Description automatically generated">
            <a:extLst>
              <a:ext uri="{FF2B5EF4-FFF2-40B4-BE49-F238E27FC236}">
                <a16:creationId xmlns:a16="http://schemas.microsoft.com/office/drawing/2014/main" id="{C1DD03CB-C0BA-1F9E-24DB-9CDB377F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3071813"/>
            <a:ext cx="7305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B2B-F7D4-7D02-6F48-71E9763B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AA0A-8B7E-5FC0-AC4B-FD05510B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Sikre</a:t>
            </a:r>
            <a:r>
              <a:rPr lang="en-US" dirty="0"/>
              <a:t> </a:t>
            </a:r>
            <a:r>
              <a:rPr lang="en-US" dirty="0" err="1"/>
              <a:t>f_s</a:t>
            </a:r>
            <a:r>
              <a:rPr lang="en-US" dirty="0"/>
              <a:t> holder </a:t>
            </a:r>
            <a:r>
              <a:rPr lang="en-US" dirty="0">
                <a:ea typeface="+mn-lt"/>
                <a:cs typeface="+mn-lt"/>
              </a:rPr>
              <a:t>Nyquist</a:t>
            </a:r>
          </a:p>
          <a:p>
            <a:r>
              <a:rPr lang="en-US" dirty="0"/>
              <a:t>N : </a:t>
            </a:r>
            <a:r>
              <a:rPr lang="en-US" dirty="0" err="1">
                <a:ea typeface="+mn-lt"/>
                <a:cs typeface="+mn-lt"/>
              </a:rPr>
              <a:t>præcision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vs compute</a:t>
            </a:r>
          </a:p>
        </p:txBody>
      </p:sp>
    </p:spTree>
    <p:extLst>
      <p:ext uri="{BB962C8B-B14F-4D97-AF65-F5344CB8AC3E}">
        <p14:creationId xmlns:p14="http://schemas.microsoft.com/office/powerpoint/2010/main" val="244383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IIR, Impuls-invairiant</vt:lpstr>
      <vt:lpstr>PowerPoint Presentation</vt:lpstr>
      <vt:lpstr>PowerPoint Presentation</vt:lpstr>
      <vt:lpstr>Z-domain</vt:lpstr>
      <vt:lpstr>PowerPoint Presentation</vt:lpstr>
      <vt:lpstr>PowerPoint Presentation</vt:lpstr>
      <vt:lpstr>Downsides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</cp:revision>
  <dcterms:created xsi:type="dcterms:W3CDTF">2024-12-27T07:18:12Z</dcterms:created>
  <dcterms:modified xsi:type="dcterms:W3CDTF">2024-12-27T08:19:42Z</dcterms:modified>
</cp:coreProperties>
</file>