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BFAB5-7696-0A5B-D696-9ABEEF687D7E}" v="46" dt="2024-12-27T09:08:43.775"/>
    <p1510:client id="{F7A881E5-3AA7-4F6B-DB01-7DA64967D937}" v="21" dt="2024-12-27T09:26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F7A881E5-3AA7-4F6B-DB01-7DA64967D937}"/>
    <pc:docChg chg="addSld modSld">
      <pc:chgData name="Mikkel Norre Nielsen" userId="S::te23dr@student.aau.dk::08025e8e-c0f6-41eb-9a1e-9487d7d200eb" providerId="AD" clId="Web-{F7A881E5-3AA7-4F6B-DB01-7DA64967D937}" dt="2024-12-27T09:26:00.199" v="18"/>
      <pc:docMkLst>
        <pc:docMk/>
      </pc:docMkLst>
      <pc:sldChg chg="add">
        <pc:chgData name="Mikkel Norre Nielsen" userId="S::te23dr@student.aau.dk::08025e8e-c0f6-41eb-9a1e-9487d7d200eb" providerId="AD" clId="Web-{F7A881E5-3AA7-4F6B-DB01-7DA64967D937}" dt="2024-12-27T09:09:41.858" v="0"/>
        <pc:sldMkLst>
          <pc:docMk/>
          <pc:sldMk cId="1679569189" sldId="265"/>
        </pc:sldMkLst>
      </pc:sldChg>
      <pc:sldChg chg="addSp delSp modSp new">
        <pc:chgData name="Mikkel Norre Nielsen" userId="S::te23dr@student.aau.dk::08025e8e-c0f6-41eb-9a1e-9487d7d200eb" providerId="AD" clId="Web-{F7A881E5-3AA7-4F6B-DB01-7DA64967D937}" dt="2024-12-27T09:26:00.199" v="18"/>
        <pc:sldMkLst>
          <pc:docMk/>
          <pc:sldMk cId="2117299744" sldId="266"/>
        </pc:sldMkLst>
        <pc:spChg chg="del">
          <ac:chgData name="Mikkel Norre Nielsen" userId="S::te23dr@student.aau.dk::08025e8e-c0f6-41eb-9a1e-9487d7d200eb" providerId="AD" clId="Web-{F7A881E5-3AA7-4F6B-DB01-7DA64967D937}" dt="2024-12-27T09:19:33.657" v="4"/>
          <ac:spMkLst>
            <pc:docMk/>
            <pc:sldMk cId="2117299744" sldId="266"/>
            <ac:spMk id="2" creationId="{251C4530-095D-6D65-3D1F-03BE9712D898}"/>
          </ac:spMkLst>
        </pc:spChg>
        <pc:spChg chg="del">
          <ac:chgData name="Mikkel Norre Nielsen" userId="S::te23dr@student.aau.dk::08025e8e-c0f6-41eb-9a1e-9487d7d200eb" providerId="AD" clId="Web-{F7A881E5-3AA7-4F6B-DB01-7DA64967D937}" dt="2024-12-27T09:19:29" v="2"/>
          <ac:spMkLst>
            <pc:docMk/>
            <pc:sldMk cId="2117299744" sldId="266"/>
            <ac:spMk id="3" creationId="{328A1057-A5F6-2872-DEC1-9D2DA07168A9}"/>
          </ac:spMkLst>
        </pc:spChg>
        <pc:picChg chg="add mod modCrop">
          <ac:chgData name="Mikkel Norre Nielsen" userId="S::te23dr@student.aau.dk::08025e8e-c0f6-41eb-9a1e-9487d7d200eb" providerId="AD" clId="Web-{F7A881E5-3AA7-4F6B-DB01-7DA64967D937}" dt="2024-12-27T09:26:00.199" v="18"/>
          <ac:picMkLst>
            <pc:docMk/>
            <pc:sldMk cId="2117299744" sldId="266"/>
            <ac:picMk id="4" creationId="{1E00107D-540F-389A-0962-A2009B2DE6EB}"/>
          </ac:picMkLst>
        </pc:picChg>
        <pc:picChg chg="add mod">
          <ac:chgData name="Mikkel Norre Nielsen" userId="S::te23dr@student.aau.dk::08025e8e-c0f6-41eb-9a1e-9487d7d200eb" providerId="AD" clId="Web-{F7A881E5-3AA7-4F6B-DB01-7DA64967D937}" dt="2024-12-27T09:25:34.214" v="14" actId="1076"/>
          <ac:picMkLst>
            <pc:docMk/>
            <pc:sldMk cId="2117299744" sldId="266"/>
            <ac:picMk id="5" creationId="{EBCEB3BE-FDDE-2DF3-6B80-1D6F98851945}"/>
          </ac:picMkLst>
        </pc:picChg>
      </pc:sldChg>
    </pc:docChg>
  </pc:docChgLst>
  <pc:docChgLst>
    <pc:chgData name="Mikkel Norre Nielsen" userId="S::te23dr@student.aau.dk::08025e8e-c0f6-41eb-9a1e-9487d7d200eb" providerId="AD" clId="Web-{084BFAB5-7696-0A5B-D696-9ABEEF687D7E}"/>
    <pc:docChg chg="addSld modSld sldOrd">
      <pc:chgData name="Mikkel Norre Nielsen" userId="S::te23dr@student.aau.dk::08025e8e-c0f6-41eb-9a1e-9487d7d200eb" providerId="AD" clId="Web-{084BFAB5-7696-0A5B-D696-9ABEEF687D7E}" dt="2024-12-27T09:08:43.775" v="40"/>
      <pc:docMkLst>
        <pc:docMk/>
      </pc:docMkLst>
      <pc:sldChg chg="modSp">
        <pc:chgData name="Mikkel Norre Nielsen" userId="S::te23dr@student.aau.dk::08025e8e-c0f6-41eb-9a1e-9487d7d200eb" providerId="AD" clId="Web-{084BFAB5-7696-0A5B-D696-9ABEEF687D7E}" dt="2024-12-27T08:28:24.240" v="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084BFAB5-7696-0A5B-D696-9ABEEF687D7E}" dt="2024-12-27T08:28:24.240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084BFAB5-7696-0A5B-D696-9ABEEF687D7E}" dt="2024-12-27T08:39:25.009" v="15" actId="1076"/>
        <pc:sldMkLst>
          <pc:docMk/>
          <pc:sldMk cId="1526618449" sldId="257"/>
        </pc:sldMkLst>
        <pc:spChg chg="del">
          <ac:chgData name="Mikkel Norre Nielsen" userId="S::te23dr@student.aau.dk::08025e8e-c0f6-41eb-9a1e-9487d7d200eb" providerId="AD" clId="Web-{084BFAB5-7696-0A5B-D696-9ABEEF687D7E}" dt="2024-12-27T08:35:15.095" v="5"/>
          <ac:spMkLst>
            <pc:docMk/>
            <pc:sldMk cId="1526618449" sldId="257"/>
            <ac:spMk id="3" creationId="{6CB8D72F-1464-930B-6A7F-49D4C0EEF21D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39:25.009" v="15" actId="1076"/>
          <ac:picMkLst>
            <pc:docMk/>
            <pc:sldMk cId="1526618449" sldId="257"/>
            <ac:picMk id="4" creationId="{36C9B01A-482E-3269-31FE-5029A0D639A0}"/>
          </ac:picMkLst>
        </pc:picChg>
      </pc:sldChg>
      <pc:sldChg chg="addSp delSp modSp new ord">
        <pc:chgData name="Mikkel Norre Nielsen" userId="S::te23dr@student.aau.dk::08025e8e-c0f6-41eb-9a1e-9487d7d200eb" providerId="AD" clId="Web-{084BFAB5-7696-0A5B-D696-9ABEEF687D7E}" dt="2024-12-27T08:39:36.540" v="17"/>
        <pc:sldMkLst>
          <pc:docMk/>
          <pc:sldMk cId="529106300" sldId="258"/>
        </pc:sldMkLst>
        <pc:spChg chg="del">
          <ac:chgData name="Mikkel Norre Nielsen" userId="S::te23dr@student.aau.dk::08025e8e-c0f6-41eb-9a1e-9487d7d200eb" providerId="AD" clId="Web-{084BFAB5-7696-0A5B-D696-9ABEEF687D7E}" dt="2024-12-27T08:39:10.805" v="11"/>
          <ac:spMkLst>
            <pc:docMk/>
            <pc:sldMk cId="529106300" sldId="258"/>
            <ac:spMk id="3" creationId="{155CB14C-9BCB-B90D-AB48-39CFB693C743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39:17.681" v="14" actId="1076"/>
          <ac:picMkLst>
            <pc:docMk/>
            <pc:sldMk cId="529106300" sldId="258"/>
            <ac:picMk id="4" creationId="{27E4388E-65B0-99DA-FEEC-03C1F867A16E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8:58:54.623" v="20" actId="1076"/>
        <pc:sldMkLst>
          <pc:docMk/>
          <pc:sldMk cId="3535185834" sldId="259"/>
        </pc:sldMkLst>
        <pc:spChg chg="del">
          <ac:chgData name="Mikkel Norre Nielsen" userId="S::te23dr@student.aau.dk::08025e8e-c0f6-41eb-9a1e-9487d7d200eb" providerId="AD" clId="Web-{084BFAB5-7696-0A5B-D696-9ABEEF687D7E}" dt="2024-12-27T08:58:51.654" v="18"/>
          <ac:spMkLst>
            <pc:docMk/>
            <pc:sldMk cId="3535185834" sldId="259"/>
            <ac:spMk id="3" creationId="{0079C583-705F-FF2C-59C5-D34F9CE622AF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8:58:54.623" v="20" actId="1076"/>
          <ac:picMkLst>
            <pc:docMk/>
            <pc:sldMk cId="3535185834" sldId="259"/>
            <ac:picMk id="4" creationId="{48912649-154F-8270-CD1E-6C9DA08E2A90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0:12.991" v="26" actId="1076"/>
        <pc:sldMkLst>
          <pc:docMk/>
          <pc:sldMk cId="1256699391" sldId="260"/>
        </pc:sldMkLst>
        <pc:spChg chg="del">
          <ac:chgData name="Mikkel Norre Nielsen" userId="S::te23dr@student.aau.dk::08025e8e-c0f6-41eb-9a1e-9487d7d200eb" providerId="AD" clId="Web-{084BFAB5-7696-0A5B-D696-9ABEEF687D7E}" dt="2024-12-27T09:00:05.147" v="22"/>
          <ac:spMkLst>
            <pc:docMk/>
            <pc:sldMk cId="1256699391" sldId="260"/>
            <ac:spMk id="3" creationId="{3763FA46-7369-4B2E-9B98-58631BD153DF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0:12.991" v="26" actId="1076"/>
          <ac:picMkLst>
            <pc:docMk/>
            <pc:sldMk cId="1256699391" sldId="260"/>
            <ac:picMk id="4" creationId="{9BD075EA-FFB3-0E5C-D6B1-DB9DFB526CB5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5:37.628" v="33" actId="1076"/>
        <pc:sldMkLst>
          <pc:docMk/>
          <pc:sldMk cId="3518132404" sldId="261"/>
        </pc:sldMkLst>
        <pc:spChg chg="del">
          <ac:chgData name="Mikkel Norre Nielsen" userId="S::te23dr@student.aau.dk::08025e8e-c0f6-41eb-9a1e-9487d7d200eb" providerId="AD" clId="Web-{084BFAB5-7696-0A5B-D696-9ABEEF687D7E}" dt="2024-12-27T09:05:28.331" v="30"/>
          <ac:spMkLst>
            <pc:docMk/>
            <pc:sldMk cId="3518132404" sldId="261"/>
            <ac:spMk id="2" creationId="{5BF9F41A-7771-0C12-58EF-CFC80BE47643}"/>
          </ac:spMkLst>
        </pc:spChg>
        <pc:spChg chg="del">
          <ac:chgData name="Mikkel Norre Nielsen" userId="S::te23dr@student.aau.dk::08025e8e-c0f6-41eb-9a1e-9487d7d200eb" providerId="AD" clId="Web-{084BFAB5-7696-0A5B-D696-9ABEEF687D7E}" dt="2024-12-27T09:05:18.018" v="28"/>
          <ac:spMkLst>
            <pc:docMk/>
            <pc:sldMk cId="3518132404" sldId="261"/>
            <ac:spMk id="3" creationId="{D9219322-B2A7-D21A-4EC9-D22705A57010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5:37.628" v="33" actId="1076"/>
          <ac:picMkLst>
            <pc:docMk/>
            <pc:sldMk cId="3518132404" sldId="261"/>
            <ac:picMk id="4" creationId="{ABF43252-79B1-C523-E2C7-EB33045C3355}"/>
          </ac:picMkLst>
        </pc:picChg>
      </pc:sldChg>
      <pc:sldChg chg="addSp delSp modSp new">
        <pc:chgData name="Mikkel Norre Nielsen" userId="S::te23dr@student.aau.dk::08025e8e-c0f6-41eb-9a1e-9487d7d200eb" providerId="AD" clId="Web-{084BFAB5-7696-0A5B-D696-9ABEEF687D7E}" dt="2024-12-27T09:07:07.350" v="38" actId="1076"/>
        <pc:sldMkLst>
          <pc:docMk/>
          <pc:sldMk cId="992032433" sldId="262"/>
        </pc:sldMkLst>
        <pc:spChg chg="del">
          <ac:chgData name="Mikkel Norre Nielsen" userId="S::te23dr@student.aau.dk::08025e8e-c0f6-41eb-9a1e-9487d7d200eb" providerId="AD" clId="Web-{084BFAB5-7696-0A5B-D696-9ABEEF687D7E}" dt="2024-12-27T09:07:00.240" v="35"/>
          <ac:spMkLst>
            <pc:docMk/>
            <pc:sldMk cId="992032433" sldId="262"/>
            <ac:spMk id="3" creationId="{B5AF4E2E-3FCA-D694-E148-DC003C8C1721}"/>
          </ac:spMkLst>
        </pc:spChg>
        <pc:picChg chg="add mod">
          <ac:chgData name="Mikkel Norre Nielsen" userId="S::te23dr@student.aau.dk::08025e8e-c0f6-41eb-9a1e-9487d7d200eb" providerId="AD" clId="Web-{084BFAB5-7696-0A5B-D696-9ABEEF687D7E}" dt="2024-12-27T09:07:07.350" v="38" actId="1076"/>
          <ac:picMkLst>
            <pc:docMk/>
            <pc:sldMk cId="992032433" sldId="262"/>
            <ac:picMk id="4" creationId="{65178140-CF3C-D504-CF57-CC4F7F35A736}"/>
          </ac:picMkLst>
        </pc:picChg>
      </pc:sldChg>
      <pc:sldChg chg="add">
        <pc:chgData name="Mikkel Norre Nielsen" userId="S::te23dr@student.aau.dk::08025e8e-c0f6-41eb-9a1e-9487d7d200eb" providerId="AD" clId="Web-{084BFAB5-7696-0A5B-D696-9ABEEF687D7E}" dt="2024-12-27T09:08:43.775" v="39"/>
        <pc:sldMkLst>
          <pc:docMk/>
          <pc:sldMk cId="4014501101" sldId="263"/>
        </pc:sldMkLst>
      </pc:sldChg>
      <pc:sldChg chg="add">
        <pc:chgData name="Mikkel Norre Nielsen" userId="S::te23dr@student.aau.dk::08025e8e-c0f6-41eb-9a1e-9487d7d200eb" providerId="AD" clId="Web-{084BFAB5-7696-0A5B-D696-9ABEEF687D7E}" dt="2024-12-27T09:08:43.775" v="40"/>
        <pc:sldMkLst>
          <pc:docMk/>
          <pc:sldMk cId="113607770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IIR, </a:t>
            </a:r>
            <a:r>
              <a:rPr lang="en-US" dirty="0" err="1">
                <a:ea typeface="+mj-lt"/>
                <a:cs typeface="+mj-lt"/>
              </a:rPr>
              <a:t>bilineære</a:t>
            </a:r>
            <a:r>
              <a:rPr lang="en-US" dirty="0">
                <a:ea typeface="+mj-lt"/>
                <a:cs typeface="+mj-lt"/>
              </a:rPr>
              <a:t>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C113-715A-3E5A-D885-2758EA3C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65178140-CF3C-D504-CF57-CC4F7F35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92" y="1848631"/>
            <a:ext cx="8068670" cy="4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mp response of h2s&#10;&#10;Description automatically generated">
            <a:extLst>
              <a:ext uri="{FF2B5EF4-FFF2-40B4-BE49-F238E27FC236}">
                <a16:creationId xmlns:a16="http://schemas.microsoft.com/office/drawing/2014/main" id="{1E00107D-540F-389A-0962-A2009B2D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" r="6897" b="-184"/>
          <a:stretch/>
        </p:blipFill>
        <p:spPr>
          <a:xfrm>
            <a:off x="5197779" y="600075"/>
            <a:ext cx="6760032" cy="5683257"/>
          </a:xfrm>
          <a:prstGeom prst="rect">
            <a:avLst/>
          </a:prstGeom>
        </p:spPr>
      </p:pic>
      <p:pic>
        <p:nvPicPr>
          <p:cNvPr id="5" name="Picture 4" descr="A white board with black text&#10;&#10;Description automatically generated">
            <a:extLst>
              <a:ext uri="{FF2B5EF4-FFF2-40B4-BE49-F238E27FC236}">
                <a16:creationId xmlns:a16="http://schemas.microsoft.com/office/drawing/2014/main" id="{EBCEB3BE-FDDE-2DF3-6B80-1D6F9885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600075"/>
            <a:ext cx="4954305" cy="2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FEF-710C-F1C9-4F15-9084CD3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DE0D-4870-BA8C-2E2D-709398CD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Konstruer analog filter</a:t>
            </a:r>
          </a:p>
          <a:p>
            <a:r>
              <a:rPr lang="da-DK" dirty="0" err="1"/>
              <a:t>Sampel</a:t>
            </a:r>
            <a:r>
              <a:rPr lang="da-DK" dirty="0"/>
              <a:t> impuls responsen</a:t>
            </a:r>
          </a:p>
          <a:p>
            <a:r>
              <a:rPr lang="da-DK" dirty="0"/>
              <a:t>Fold input signal med impuls respons</a:t>
            </a:r>
          </a:p>
        </p:txBody>
      </p:sp>
    </p:spTree>
    <p:extLst>
      <p:ext uri="{BB962C8B-B14F-4D97-AF65-F5344CB8AC3E}">
        <p14:creationId xmlns:p14="http://schemas.microsoft.com/office/powerpoint/2010/main" val="40145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3678CCF-1DE5-0FE5-4EE4-E6608769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" b="2473"/>
          <a:stretch/>
        </p:blipFill>
        <p:spPr>
          <a:xfrm>
            <a:off x="646563" y="2164805"/>
            <a:ext cx="6770440" cy="404093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55DF3DB-81C0-CA8E-AFD2-63F6374C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6" y="190002"/>
            <a:ext cx="3943350" cy="1724025"/>
          </a:xfrm>
          <a:prstGeom prst="rect">
            <a:avLst/>
          </a:prstGeom>
        </p:spPr>
      </p:pic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A37806-33D2-C688-B35F-14583A7A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86" y="3425873"/>
            <a:ext cx="3930270" cy="1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0B333004-72CB-9163-8E12-7CB9A27F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7188"/>
            <a:ext cx="9277350" cy="2714625"/>
          </a:xfrm>
          <a:prstGeom prst="rect">
            <a:avLst/>
          </a:prstGeom>
        </p:spPr>
      </p:pic>
      <p:pic>
        <p:nvPicPr>
          <p:cNvPr id="5" name="Picture 4" descr="A graph on lined paper with red lines&#10;&#10;Description automatically generated">
            <a:extLst>
              <a:ext uri="{FF2B5EF4-FFF2-40B4-BE49-F238E27FC236}">
                <a16:creationId xmlns:a16="http://schemas.microsoft.com/office/drawing/2014/main" id="{C1DD03CB-C0BA-1F9E-24DB-9CDB377F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3071813"/>
            <a:ext cx="7305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63F-255F-8CBE-F198-B1222149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9B01A-482E-3269-31FE-5029A0D6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39" y="1690686"/>
            <a:ext cx="8304948" cy="42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26ED-7727-8743-79D1-93D5063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27E4388E-65B0-99DA-FEEC-03C1F867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9" y="2074957"/>
            <a:ext cx="8010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9DA2-1556-2F9B-0B3D-597C8E8E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12649-154F-8270-CD1E-6C9DA08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8" y="1609725"/>
            <a:ext cx="7439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7295-9E7D-1AB7-E929-A77D256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whiteboard with math equations and formulas&#10;&#10;Description automatically generated">
            <a:extLst>
              <a:ext uri="{FF2B5EF4-FFF2-40B4-BE49-F238E27FC236}">
                <a16:creationId xmlns:a16="http://schemas.microsoft.com/office/drawing/2014/main" id="{9BD075EA-FFB3-0E5C-D6B1-DB9DFB52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31" y="1711372"/>
            <a:ext cx="7843908" cy="43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n a lined paper&#10;&#10;Description automatically generated">
            <a:extLst>
              <a:ext uri="{FF2B5EF4-FFF2-40B4-BE49-F238E27FC236}">
                <a16:creationId xmlns:a16="http://schemas.microsoft.com/office/drawing/2014/main" id="{ABF43252-79B1-C523-E2C7-EB33045C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70" y="722905"/>
            <a:ext cx="7597253" cy="55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IIR, bilineære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</cp:revision>
  <dcterms:created xsi:type="dcterms:W3CDTF">2024-12-27T08:27:04Z</dcterms:created>
  <dcterms:modified xsi:type="dcterms:W3CDTF">2024-12-27T09:26:00Z</dcterms:modified>
</cp:coreProperties>
</file>