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C93C3-DE7A-1659-37A0-5DB8E7B2EAC0}" v="2" dt="2025-01-14T10:58:5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EB660D13-2E2D-9C91-DE4F-407530BB8BF0}"/>
    <pc:docChg chg="addSld delSld modSld sldOrd">
      <pc:chgData name="Mikkel Norre Nielsen" userId="S::te23dr@student.aau.dk::08025e8e-c0f6-41eb-9a1e-9487d7d200eb" providerId="AD" clId="Web-{EB660D13-2E2D-9C91-DE4F-407530BB8BF0}" dt="2024-12-29T12:56:19.476" v="197"/>
      <pc:docMkLst>
        <pc:docMk/>
      </pc:docMkLst>
      <pc:sldChg chg="addSp delSp modSp new">
        <pc:chgData name="Mikkel Norre Nielsen" userId="S::te23dr@student.aau.dk::08025e8e-c0f6-41eb-9a1e-9487d7d200eb" providerId="AD" clId="Web-{EB660D13-2E2D-9C91-DE4F-407530BB8BF0}" dt="2024-12-29T11:20:34.415" v="5" actId="1076"/>
        <pc:sldMkLst>
          <pc:docMk/>
          <pc:sldMk cId="2394891671" sldId="257"/>
        </pc:sldMkLst>
        <pc:spChg chg="del">
          <ac:chgData name="Mikkel Norre Nielsen" userId="S::te23dr@student.aau.dk::08025e8e-c0f6-41eb-9a1e-9487d7d200eb" providerId="AD" clId="Web-{EB660D13-2E2D-9C91-DE4F-407530BB8BF0}" dt="2024-12-29T11:20:24.446" v="1"/>
          <ac:spMkLst>
            <pc:docMk/>
            <pc:sldMk cId="2394891671" sldId="257"/>
            <ac:spMk id="2" creationId="{85B0731D-F285-53B1-D112-2D9AFB41BCB1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0:28.634" v="2"/>
          <ac:spMkLst>
            <pc:docMk/>
            <pc:sldMk cId="2394891671" sldId="257"/>
            <ac:spMk id="3" creationId="{76FF9AAE-4D87-4F45-F832-CFA48B8F6F57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1:20:34.415" v="5" actId="1076"/>
          <ac:picMkLst>
            <pc:docMk/>
            <pc:sldMk cId="2394891671" sldId="257"/>
            <ac:picMk id="4" creationId="{D0C12436-E86B-45EE-384B-CCF791D97589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1:21:49.808" v="11" actId="1076"/>
        <pc:sldMkLst>
          <pc:docMk/>
          <pc:sldMk cId="161701860" sldId="258"/>
        </pc:sldMkLst>
        <pc:spChg chg="del">
          <ac:chgData name="Mikkel Norre Nielsen" userId="S::te23dr@student.aau.dk::08025e8e-c0f6-41eb-9a1e-9487d7d200eb" providerId="AD" clId="Web-{EB660D13-2E2D-9C91-DE4F-407530BB8BF0}" dt="2024-12-29T11:21:34.167" v="8"/>
          <ac:spMkLst>
            <pc:docMk/>
            <pc:sldMk cId="161701860" sldId="258"/>
            <ac:spMk id="2" creationId="{F8A34419-84AB-39F5-797A-B8BFE9AF32D4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1:32.230" v="7"/>
          <ac:spMkLst>
            <pc:docMk/>
            <pc:sldMk cId="161701860" sldId="258"/>
            <ac:spMk id="3" creationId="{89020309-2B75-3A7E-9758-6030A58DE59D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1:21:49.808" v="11" actId="1076"/>
          <ac:picMkLst>
            <pc:docMk/>
            <pc:sldMk cId="161701860" sldId="258"/>
            <ac:picMk id="4" creationId="{33AFC98D-146F-9841-5A59-9FED8F454F17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1:24:58.331" v="30" actId="1076"/>
        <pc:sldMkLst>
          <pc:docMk/>
          <pc:sldMk cId="2301878464" sldId="259"/>
        </pc:sldMkLst>
        <pc:spChg chg="del">
          <ac:chgData name="Mikkel Norre Nielsen" userId="S::te23dr@student.aau.dk::08025e8e-c0f6-41eb-9a1e-9487d7d200eb" providerId="AD" clId="Web-{EB660D13-2E2D-9C91-DE4F-407530BB8BF0}" dt="2024-12-29T11:23:02.827" v="14"/>
          <ac:spMkLst>
            <pc:docMk/>
            <pc:sldMk cId="2301878464" sldId="259"/>
            <ac:spMk id="2" creationId="{7E0933B7-B1F2-C4C1-DE9B-407B2DEBF19B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2:58.999" v="13"/>
          <ac:spMkLst>
            <pc:docMk/>
            <pc:sldMk cId="2301878464" sldId="259"/>
            <ac:spMk id="3" creationId="{DE0CFA84-C655-93A9-7083-E8A52A37A18D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1:24:58.331" v="30" actId="1076"/>
          <ac:picMkLst>
            <pc:docMk/>
            <pc:sldMk cId="2301878464" sldId="259"/>
            <ac:picMk id="4" creationId="{559A6B11-37A3-B069-ADAC-88A230A39AE8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1:24:51.018" v="28" actId="1076"/>
          <ac:picMkLst>
            <pc:docMk/>
            <pc:sldMk cId="2301878464" sldId="259"/>
            <ac:picMk id="5" creationId="{D2BD95A4-D130-460F-E926-5C5D846CFAA4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1:27:05.383" v="63"/>
        <pc:sldMkLst>
          <pc:docMk/>
          <pc:sldMk cId="299661351" sldId="260"/>
        </pc:sldMkLst>
        <pc:spChg chg="del">
          <ac:chgData name="Mikkel Norre Nielsen" userId="S::te23dr@student.aau.dk::08025e8e-c0f6-41eb-9a1e-9487d7d200eb" providerId="AD" clId="Web-{EB660D13-2E2D-9C91-DE4F-407530BB8BF0}" dt="2024-12-29T11:26:20.897" v="56"/>
          <ac:spMkLst>
            <pc:docMk/>
            <pc:sldMk cId="299661351" sldId="260"/>
            <ac:spMk id="2" creationId="{BC58A915-03B2-253C-EF89-796917CE91A1}"/>
          </ac:spMkLst>
        </pc:spChg>
        <pc:spChg chg="add del mod">
          <ac:chgData name="Mikkel Norre Nielsen" userId="S::te23dr@student.aau.dk::08025e8e-c0f6-41eb-9a1e-9487d7d200eb" providerId="AD" clId="Web-{EB660D13-2E2D-9C91-DE4F-407530BB8BF0}" dt="2024-12-29T11:27:05.383" v="63"/>
          <ac:spMkLst>
            <pc:docMk/>
            <pc:sldMk cId="299661351" sldId="260"/>
            <ac:spMk id="3" creationId="{CA301D88-ED8D-12F5-28EC-7493F97E3260}"/>
          </ac:spMkLst>
        </pc:spChg>
      </pc:sldChg>
      <pc:sldChg chg="addSp delSp modSp new del ord">
        <pc:chgData name="Mikkel Norre Nielsen" userId="S::te23dr@student.aau.dk::08025e8e-c0f6-41eb-9a1e-9487d7d200eb" providerId="AD" clId="Web-{EB660D13-2E2D-9C91-DE4F-407530BB8BF0}" dt="2024-12-29T11:25:00.956" v="31"/>
        <pc:sldMkLst>
          <pc:docMk/>
          <pc:sldMk cId="3300673312" sldId="260"/>
        </pc:sldMkLst>
        <pc:spChg chg="del">
          <ac:chgData name="Mikkel Norre Nielsen" userId="S::te23dr@student.aau.dk::08025e8e-c0f6-41eb-9a1e-9487d7d200eb" providerId="AD" clId="Web-{EB660D13-2E2D-9C91-DE4F-407530BB8BF0}" dt="2024-12-29T11:23:25.687" v="20"/>
          <ac:spMkLst>
            <pc:docMk/>
            <pc:sldMk cId="3300673312" sldId="260"/>
            <ac:spMk id="2" creationId="{6507F286-D2FE-127F-A66C-6ABCF40F2C66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3:27.062" v="21"/>
          <ac:spMkLst>
            <pc:docMk/>
            <pc:sldMk cId="3300673312" sldId="260"/>
            <ac:spMk id="3" creationId="{6467D8F9-918B-0CBD-43EC-84CAA8C94C59}"/>
          </ac:spMkLst>
        </pc:spChg>
        <pc:picChg chg="add del mod">
          <ac:chgData name="Mikkel Norre Nielsen" userId="S::te23dr@student.aau.dk::08025e8e-c0f6-41eb-9a1e-9487d7d200eb" providerId="AD" clId="Web-{EB660D13-2E2D-9C91-DE4F-407530BB8BF0}" dt="2024-12-29T11:24:43.393" v="24"/>
          <ac:picMkLst>
            <pc:docMk/>
            <pc:sldMk cId="3300673312" sldId="260"/>
            <ac:picMk id="4" creationId="{10303D9F-E1E9-69E3-AD7C-610E380B42D2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1:29:52.420" v="69" actId="1076"/>
        <pc:sldMkLst>
          <pc:docMk/>
          <pc:sldMk cId="1818998296" sldId="261"/>
        </pc:sldMkLst>
        <pc:spChg chg="del">
          <ac:chgData name="Mikkel Norre Nielsen" userId="S::te23dr@student.aau.dk::08025e8e-c0f6-41eb-9a1e-9487d7d200eb" providerId="AD" clId="Web-{EB660D13-2E2D-9C91-DE4F-407530BB8BF0}" dt="2024-12-29T11:29:43.701" v="66"/>
          <ac:spMkLst>
            <pc:docMk/>
            <pc:sldMk cId="1818998296" sldId="261"/>
            <ac:spMk id="2" creationId="{784548FA-7BF6-864F-BCC2-6822C0B44764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9:40.420" v="65"/>
          <ac:spMkLst>
            <pc:docMk/>
            <pc:sldMk cId="1818998296" sldId="261"/>
            <ac:spMk id="3" creationId="{A7CC077B-C05F-5AA0-0B1A-79118415D7C0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1:29:52.420" v="69" actId="1076"/>
          <ac:picMkLst>
            <pc:docMk/>
            <pc:sldMk cId="1818998296" sldId="261"/>
            <ac:picMk id="4" creationId="{8BE5A2C6-DD58-2C98-F9A3-896C50C6D211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2:18:01.034" v="92" actId="1076"/>
        <pc:sldMkLst>
          <pc:docMk/>
          <pc:sldMk cId="1192608375" sldId="262"/>
        </pc:sldMkLst>
        <pc:spChg chg="del">
          <ac:chgData name="Mikkel Norre Nielsen" userId="S::te23dr@student.aau.dk::08025e8e-c0f6-41eb-9a1e-9487d7d200eb" providerId="AD" clId="Web-{EB660D13-2E2D-9C91-DE4F-407530BB8BF0}" dt="2024-12-29T12:10:51.502" v="72"/>
          <ac:spMkLst>
            <pc:docMk/>
            <pc:sldMk cId="1192608375" sldId="262"/>
            <ac:spMk id="2" creationId="{B2E7E766-F56D-F03A-F989-6B188604490C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2:10:49.345" v="71"/>
          <ac:spMkLst>
            <pc:docMk/>
            <pc:sldMk cId="1192608375" sldId="262"/>
            <ac:spMk id="3" creationId="{61F1C1B5-4952-E31C-B1E0-7BC3D88C9013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2:17:45.924" v="89" actId="1076"/>
          <ac:picMkLst>
            <pc:docMk/>
            <pc:sldMk cId="1192608375" sldId="262"/>
            <ac:picMk id="4" creationId="{1B9F0243-472C-8AFE-4EBF-1D0B6EDB98D6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18:01.034" v="92" actId="1076"/>
          <ac:picMkLst>
            <pc:docMk/>
            <pc:sldMk cId="1192608375" sldId="262"/>
            <ac:picMk id="5" creationId="{072CB7BE-1332-947C-1702-C08B45BDF69D}"/>
          </ac:picMkLst>
        </pc:picChg>
        <pc:picChg chg="add mod ord">
          <ac:chgData name="Mikkel Norre Nielsen" userId="S::te23dr@student.aau.dk::08025e8e-c0f6-41eb-9a1e-9487d7d200eb" providerId="AD" clId="Web-{EB660D13-2E2D-9C91-DE4F-407530BB8BF0}" dt="2024-12-29T12:17:56.580" v="91"/>
          <ac:picMkLst>
            <pc:docMk/>
            <pc:sldMk cId="1192608375" sldId="262"/>
            <ac:picMk id="6" creationId="{30F5ADEE-F299-7632-3CFC-5733F36EEF97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2:18:52.973" v="95" actId="1076"/>
        <pc:sldMkLst>
          <pc:docMk/>
          <pc:sldMk cId="4043604419" sldId="263"/>
        </pc:sldMkLst>
        <pc:spChg chg="del">
          <ac:chgData name="Mikkel Norre Nielsen" userId="S::te23dr@student.aau.dk::08025e8e-c0f6-41eb-9a1e-9487d7d200eb" providerId="AD" clId="Web-{EB660D13-2E2D-9C91-DE4F-407530BB8BF0}" dt="2024-12-29T12:13:25.257" v="76"/>
          <ac:spMkLst>
            <pc:docMk/>
            <pc:sldMk cId="4043604419" sldId="263"/>
            <ac:spMk id="2" creationId="{AF6FE452-6F4C-7BD9-D5DB-1F941377C1B7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2:13:22.445" v="75"/>
          <ac:spMkLst>
            <pc:docMk/>
            <pc:sldMk cId="4043604419" sldId="263"/>
            <ac:spMk id="3" creationId="{5D3D4A05-76C5-2ED2-516C-6B410F431701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2:18:08.518" v="93" actId="1076"/>
          <ac:picMkLst>
            <pc:docMk/>
            <pc:sldMk cId="4043604419" sldId="263"/>
            <ac:picMk id="4" creationId="{3FFC36AD-BED8-9419-87AB-EA261193AC5C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18:52.973" v="95" actId="1076"/>
          <ac:picMkLst>
            <pc:docMk/>
            <pc:sldMk cId="4043604419" sldId="263"/>
            <ac:picMk id="5" creationId="{CCC9F460-47B2-6BC6-B692-EB16C0E62F5C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2:37:20.175" v="117" actId="1076"/>
        <pc:sldMkLst>
          <pc:docMk/>
          <pc:sldMk cId="1174073511" sldId="264"/>
        </pc:sldMkLst>
        <pc:spChg chg="mod">
          <ac:chgData name="Mikkel Norre Nielsen" userId="S::te23dr@student.aau.dk::08025e8e-c0f6-41eb-9a1e-9487d7d200eb" providerId="AD" clId="Web-{EB660D13-2E2D-9C91-DE4F-407530BB8BF0}" dt="2024-12-29T12:34:47.729" v="110" actId="20577"/>
          <ac:spMkLst>
            <pc:docMk/>
            <pc:sldMk cId="1174073511" sldId="264"/>
            <ac:spMk id="2" creationId="{3E9AE19C-1B3F-221B-9614-9E995CAF8050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2:26:57.475" v="103"/>
          <ac:spMkLst>
            <pc:docMk/>
            <pc:sldMk cId="1174073511" sldId="264"/>
            <ac:spMk id="3" creationId="{6FC28F48-FB42-D329-528B-136070F08545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2:37:20.175" v="117" actId="1076"/>
          <ac:picMkLst>
            <pc:docMk/>
            <pc:sldMk cId="1174073511" sldId="264"/>
            <ac:picMk id="4" creationId="{A78D07E6-C872-309F-67B0-C5D95CDEC5BD}"/>
          </ac:picMkLst>
        </pc:picChg>
      </pc:sldChg>
      <pc:sldChg chg="modSp new">
        <pc:chgData name="Mikkel Norre Nielsen" userId="S::te23dr@student.aau.dk::08025e8e-c0f6-41eb-9a1e-9487d7d200eb" providerId="AD" clId="Web-{EB660D13-2E2D-9C91-DE4F-407530BB8BF0}" dt="2024-12-29T12:51:51.366" v="157" actId="20577"/>
        <pc:sldMkLst>
          <pc:docMk/>
          <pc:sldMk cId="2516842721" sldId="265"/>
        </pc:sldMkLst>
        <pc:spChg chg="mod">
          <ac:chgData name="Mikkel Norre Nielsen" userId="S::te23dr@student.aau.dk::08025e8e-c0f6-41eb-9a1e-9487d7d200eb" providerId="AD" clId="Web-{EB660D13-2E2D-9C91-DE4F-407530BB8BF0}" dt="2024-12-29T12:51:51.366" v="157" actId="20577"/>
          <ac:spMkLst>
            <pc:docMk/>
            <pc:sldMk cId="2516842721" sldId="265"/>
            <ac:spMk id="3" creationId="{F0C9628C-1E74-6C56-09D8-5A7024BFFF96}"/>
          </ac:spMkLst>
        </pc:spChg>
      </pc:sldChg>
      <pc:sldChg chg="addSp delSp modSp new">
        <pc:chgData name="Mikkel Norre Nielsen" userId="S::te23dr@student.aau.dk::08025e8e-c0f6-41eb-9a1e-9487d7d200eb" providerId="AD" clId="Web-{EB660D13-2E2D-9C91-DE4F-407530BB8BF0}" dt="2024-12-29T12:56:07.991" v="196" actId="20577"/>
        <pc:sldMkLst>
          <pc:docMk/>
          <pc:sldMk cId="651249154" sldId="266"/>
        </pc:sldMkLst>
        <pc:spChg chg="mod">
          <ac:chgData name="Mikkel Norre Nielsen" userId="S::te23dr@student.aau.dk::08025e8e-c0f6-41eb-9a1e-9487d7d200eb" providerId="AD" clId="Web-{EB660D13-2E2D-9C91-DE4F-407530BB8BF0}" dt="2024-12-29T12:56:07.991" v="196" actId="20577"/>
          <ac:spMkLst>
            <pc:docMk/>
            <pc:sldMk cId="651249154" sldId="266"/>
            <ac:spMk id="2" creationId="{2E5CD224-1D1A-0382-613A-BA1EEEA7730F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2:50:33.879" v="144"/>
          <ac:spMkLst>
            <pc:docMk/>
            <pc:sldMk cId="651249154" sldId="266"/>
            <ac:spMk id="3" creationId="{48FCC824-C75B-7219-AFCF-E1D3C1CECC8F}"/>
          </ac:spMkLst>
        </pc:spChg>
        <pc:spChg chg="add mod">
          <ac:chgData name="Mikkel Norre Nielsen" userId="S::te23dr@student.aau.dk::08025e8e-c0f6-41eb-9a1e-9487d7d200eb" providerId="AD" clId="Web-{EB660D13-2E2D-9C91-DE4F-407530BB8BF0}" dt="2024-12-29T12:56:04.601" v="192" actId="20577"/>
          <ac:spMkLst>
            <pc:docMk/>
            <pc:sldMk cId="651249154" sldId="266"/>
            <ac:spMk id="9" creationId="{72B4961D-650D-550E-0FDB-7E32BC23DAE2}"/>
          </ac:spMkLst>
        </pc:spChg>
        <pc:picChg chg="add mod modCrop">
          <ac:chgData name="Mikkel Norre Nielsen" userId="S::te23dr@student.aau.dk::08025e8e-c0f6-41eb-9a1e-9487d7d200eb" providerId="AD" clId="Web-{EB660D13-2E2D-9C91-DE4F-407530BB8BF0}" dt="2024-12-29T12:55:22.927" v="184" actId="1076"/>
          <ac:picMkLst>
            <pc:docMk/>
            <pc:sldMk cId="651249154" sldId="266"/>
            <ac:picMk id="4" creationId="{7CA75AA8-81B1-45E1-50C6-AAD33ED8CF0B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54:15.784" v="175" actId="1076"/>
          <ac:picMkLst>
            <pc:docMk/>
            <pc:sldMk cId="651249154" sldId="266"/>
            <ac:picMk id="5" creationId="{9B43B6B4-3958-F00C-B3A8-3CBB49122CC3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54:32.066" v="179" actId="1076"/>
          <ac:picMkLst>
            <pc:docMk/>
            <pc:sldMk cId="651249154" sldId="266"/>
            <ac:picMk id="6" creationId="{A9AA338C-4D97-A42A-D02C-1823E4E3B821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55:19.068" v="183" actId="1076"/>
          <ac:picMkLst>
            <pc:docMk/>
            <pc:sldMk cId="651249154" sldId="266"/>
            <ac:picMk id="7" creationId="{E2A81DF3-8302-6B9D-E764-046E98BABF0F}"/>
          </ac:picMkLst>
        </pc:picChg>
      </pc:sldChg>
      <pc:sldChg chg="addSp delSp modSp new del">
        <pc:chgData name="Mikkel Norre Nielsen" userId="S::te23dr@student.aau.dk::08025e8e-c0f6-41eb-9a1e-9487d7d200eb" providerId="AD" clId="Web-{EB660D13-2E2D-9C91-DE4F-407530BB8BF0}" dt="2024-12-29T12:56:19.476" v="197"/>
        <pc:sldMkLst>
          <pc:docMk/>
          <pc:sldMk cId="1896732470" sldId="267"/>
        </pc:sldMkLst>
        <pc:spChg chg="del">
          <ac:chgData name="Mikkel Norre Nielsen" userId="S::te23dr@student.aau.dk::08025e8e-c0f6-41eb-9a1e-9487d7d200eb" providerId="AD" clId="Web-{EB660D13-2E2D-9C91-DE4F-407530BB8BF0}" dt="2024-12-29T12:53:59.643" v="167"/>
          <ac:spMkLst>
            <pc:docMk/>
            <pc:sldMk cId="1896732470" sldId="267"/>
            <ac:spMk id="3" creationId="{996A88DC-0949-8BF5-A7B1-75A35105C961}"/>
          </ac:spMkLst>
        </pc:spChg>
        <pc:picChg chg="add del mod">
          <ac:chgData name="Mikkel Norre Nielsen" userId="S::te23dr@student.aau.dk::08025e8e-c0f6-41eb-9a1e-9487d7d200eb" providerId="AD" clId="Web-{EB660D13-2E2D-9C91-DE4F-407530BB8BF0}" dt="2024-12-29T12:54:06.487" v="172"/>
          <ac:picMkLst>
            <pc:docMk/>
            <pc:sldMk cId="1896732470" sldId="267"/>
            <ac:picMk id="4" creationId="{0B3B6DB8-F698-3B23-7507-98FAEA52642B}"/>
          </ac:picMkLst>
        </pc:picChg>
      </pc:sldChg>
    </pc:docChg>
  </pc:docChgLst>
  <pc:docChgLst>
    <pc:chgData name="Mikkel Norre Nielsen" userId="S::te23dr@student.aau.dk::08025e8e-c0f6-41eb-9a1e-9487d7d200eb" providerId="AD" clId="Web-{9ABC93C3-DE7A-1659-37A0-5DB8E7B2EAC0}"/>
    <pc:docChg chg="modSld">
      <pc:chgData name="Mikkel Norre Nielsen" userId="S::te23dr@student.aau.dk::08025e8e-c0f6-41eb-9a1e-9487d7d200eb" providerId="AD" clId="Web-{9ABC93C3-DE7A-1659-37A0-5DB8E7B2EAC0}" dt="2025-01-14T10:58:54.929" v="1" actId="1076"/>
      <pc:docMkLst>
        <pc:docMk/>
      </pc:docMkLst>
      <pc:sldChg chg="modSp">
        <pc:chgData name="Mikkel Norre Nielsen" userId="S::te23dr@student.aau.dk::08025e8e-c0f6-41eb-9a1e-9487d7d200eb" providerId="AD" clId="Web-{9ABC93C3-DE7A-1659-37A0-5DB8E7B2EAC0}" dt="2025-01-14T10:58:54.929" v="1" actId="1076"/>
        <pc:sldMkLst>
          <pc:docMk/>
          <pc:sldMk cId="2301878464" sldId="259"/>
        </pc:sldMkLst>
        <pc:picChg chg="mod">
          <ac:chgData name="Mikkel Norre Nielsen" userId="S::te23dr@student.aau.dk::08025e8e-c0f6-41eb-9a1e-9487d7d200eb" providerId="AD" clId="Web-{9ABC93C3-DE7A-1659-37A0-5DB8E7B2EAC0}" dt="2025-01-14T10:58:54.929" v="1" actId="1076"/>
          <ac:picMkLst>
            <pc:docMk/>
            <pc:sldMk cId="2301878464" sldId="259"/>
            <ac:picMk id="4" creationId="{559A6B11-37A3-B069-ADAC-88A230A39AE8}"/>
          </ac:picMkLst>
        </pc:picChg>
      </pc:sldChg>
    </pc:docChg>
  </pc:docChgLst>
  <pc:docChgLst>
    <pc:chgData name="Mikkel Norre Nielsen" userId="S::te23dr@student.aau.dk::08025e8e-c0f6-41eb-9a1e-9487d7d200eb" providerId="AD" clId="Web-{CFC78BAF-8C3D-DDB8-05CA-6A9596A00A34}"/>
    <pc:docChg chg="modSld">
      <pc:chgData name="Mikkel Norre Nielsen" userId="S::te23dr@student.aau.dk::08025e8e-c0f6-41eb-9a1e-9487d7d200eb" providerId="AD" clId="Web-{CFC78BAF-8C3D-DDB8-05CA-6A9596A00A34}" dt="2024-12-28T08:55:12.385" v="5" actId="20577"/>
      <pc:docMkLst>
        <pc:docMk/>
      </pc:docMkLst>
      <pc:sldChg chg="modSp">
        <pc:chgData name="Mikkel Norre Nielsen" userId="S::te23dr@student.aau.dk::08025e8e-c0f6-41eb-9a1e-9487d7d200eb" providerId="AD" clId="Web-{CFC78BAF-8C3D-DDB8-05CA-6A9596A00A34}" dt="2024-12-28T08:55:12.385" v="5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CFC78BAF-8C3D-DDB8-05CA-6A9596A00A34}" dt="2024-12-28T08:55:12.385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Finite word length, range, SNR, scale of IIR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2D44-C92A-0E07-2E3F-A2B23E3D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628C-1E74-6C56-09D8-5A7024BF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Max-value scaling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/>
              <a:t>Sinusoidal scaling (NB)</a:t>
            </a:r>
          </a:p>
          <a:p>
            <a:pPr marL="514350" indent="-514350">
              <a:buAutoNum type="arabicPeriod"/>
            </a:pPr>
            <a:r>
              <a:rPr lang="en-US" dirty="0"/>
              <a:t>Variance scaling</a:t>
            </a:r>
          </a:p>
        </p:txBody>
      </p:sp>
    </p:spTree>
    <p:extLst>
      <p:ext uri="{BB962C8B-B14F-4D97-AF65-F5344CB8AC3E}">
        <p14:creationId xmlns:p14="http://schemas.microsoft.com/office/powerpoint/2010/main" val="251684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D224-1D1A-0382-613A-BA1EEEA7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730885"/>
            <a:ext cx="4368800" cy="614363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Max-value</a:t>
            </a:r>
            <a:endParaRPr lang="en-US" sz="2800" dirty="0"/>
          </a:p>
        </p:txBody>
      </p:sp>
      <p:pic>
        <p:nvPicPr>
          <p:cNvPr id="4" name="Picture 3" descr="A close-up of a math equation&#10;&#10;Description automatically generated">
            <a:extLst>
              <a:ext uri="{FF2B5EF4-FFF2-40B4-BE49-F238E27FC236}">
                <a16:creationId xmlns:a16="http://schemas.microsoft.com/office/drawing/2014/main" id="{7CA75AA8-81B1-45E1-50C6-AAD33ED8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1" r="327" b="602"/>
          <a:stretch/>
        </p:blipFill>
        <p:spPr>
          <a:xfrm>
            <a:off x="1288733" y="1685925"/>
            <a:ext cx="3528860" cy="1941884"/>
          </a:xfrm>
          <a:prstGeom prst="rect">
            <a:avLst/>
          </a:prstGeom>
        </p:spPr>
      </p:pic>
      <p:pic>
        <p:nvPicPr>
          <p:cNvPr id="5" name="Picture 4" descr="A close-up of a math problem&#10;&#10;Description automatically generated">
            <a:extLst>
              <a:ext uri="{FF2B5EF4-FFF2-40B4-BE49-F238E27FC236}">
                <a16:creationId xmlns:a16="http://schemas.microsoft.com/office/drawing/2014/main" id="{9B43B6B4-3958-F00C-B3A8-3CBB4912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" y="3768090"/>
            <a:ext cx="4635500" cy="2186940"/>
          </a:xfrm>
          <a:prstGeom prst="rect">
            <a:avLst/>
          </a:prstGeom>
        </p:spPr>
      </p:pic>
      <p:pic>
        <p:nvPicPr>
          <p:cNvPr id="6" name="Picture 5" descr="A math equations on a lined paper&#10;&#10;Description automatically generated">
            <a:extLst>
              <a:ext uri="{FF2B5EF4-FFF2-40B4-BE49-F238E27FC236}">
                <a16:creationId xmlns:a16="http://schemas.microsoft.com/office/drawing/2014/main" id="{A9AA338C-4D97-A42A-D02C-1823E4E3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455" y="3625532"/>
            <a:ext cx="4301490" cy="1943735"/>
          </a:xfrm>
          <a:prstGeom prst="rect">
            <a:avLst/>
          </a:prstGeom>
        </p:spPr>
      </p:pic>
      <p:pic>
        <p:nvPicPr>
          <p:cNvPr id="7" name="Picture 6" descr="A close-up of a math problem&#10;&#10;Description automatically generated">
            <a:extLst>
              <a:ext uri="{FF2B5EF4-FFF2-40B4-BE49-F238E27FC236}">
                <a16:creationId xmlns:a16="http://schemas.microsoft.com/office/drawing/2014/main" id="{E2A81DF3-8302-6B9D-E764-046E98BAB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902" y="1557973"/>
            <a:ext cx="3998595" cy="16287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B4961D-650D-550E-0FDB-7E32BC23DAE2}"/>
              </a:ext>
            </a:extLst>
          </p:cNvPr>
          <p:cNvSpPr txBox="1">
            <a:spLocks/>
          </p:cNvSpPr>
          <p:nvPr/>
        </p:nvSpPr>
        <p:spPr>
          <a:xfrm>
            <a:off x="7096760" y="730885"/>
            <a:ext cx="4368800" cy="614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a typeface="+mj-lt"/>
                <a:cs typeface="+mj-lt"/>
              </a:rPr>
              <a:t>Variance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12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D0C12436-E86B-45EE-384B-CCF791D9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5" y="1375682"/>
            <a:ext cx="8044089" cy="36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requency converter&#10;&#10;Description automatically generated">
            <a:extLst>
              <a:ext uri="{FF2B5EF4-FFF2-40B4-BE49-F238E27FC236}">
                <a16:creationId xmlns:a16="http://schemas.microsoft.com/office/drawing/2014/main" id="{33AFC98D-146F-9841-5A59-9FED8F45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22" y="1171047"/>
            <a:ext cx="7568141" cy="45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math problem&#10;&#10;Description automatically generated">
            <a:extLst>
              <a:ext uri="{FF2B5EF4-FFF2-40B4-BE49-F238E27FC236}">
                <a16:creationId xmlns:a16="http://schemas.microsoft.com/office/drawing/2014/main" id="{559A6B11-37A3-B069-ADAC-88A230A3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97" y="2425172"/>
            <a:ext cx="6052608" cy="3859741"/>
          </a:xfrm>
          <a:prstGeom prst="rect">
            <a:avLst/>
          </a:prstGeom>
        </p:spPr>
      </p:pic>
      <p:pic>
        <p:nvPicPr>
          <p:cNvPr id="5" name="Picture 4" descr="A close-up of a note&#10;&#10;Description automatically generated">
            <a:extLst>
              <a:ext uri="{FF2B5EF4-FFF2-40B4-BE49-F238E27FC236}">
                <a16:creationId xmlns:a16="http://schemas.microsoft.com/office/drawing/2014/main" id="{D2BD95A4-D130-460F-E926-5C5D846C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67" y="883708"/>
            <a:ext cx="4343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7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1D88-ED8D-12F5-28EC-7493F97E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" y="3195411"/>
            <a:ext cx="12184743" cy="4687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Fixed point vs 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math problem&#10;&#10;Description automatically generated">
            <a:extLst>
              <a:ext uri="{FF2B5EF4-FFF2-40B4-BE49-F238E27FC236}">
                <a16:creationId xmlns:a16="http://schemas.microsoft.com/office/drawing/2014/main" id="{8BE5A2C6-DD58-2C98-F9A3-896C50C6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30" y="1765300"/>
            <a:ext cx="5931958" cy="33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band&#10;&#10;Description automatically generated">
            <a:extLst>
              <a:ext uri="{FF2B5EF4-FFF2-40B4-BE49-F238E27FC236}">
                <a16:creationId xmlns:a16="http://schemas.microsoft.com/office/drawing/2014/main" id="{1B9F0243-472C-8AFE-4EBF-1D0B6EDB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13" y="276225"/>
            <a:ext cx="4829175" cy="6305550"/>
          </a:xfrm>
          <a:prstGeom prst="rect">
            <a:avLst/>
          </a:prstGeom>
        </p:spPr>
      </p:pic>
      <p:pic>
        <p:nvPicPr>
          <p:cNvPr id="6" name="Picture 5" descr="A math equations and formulas on a notebook paper&#10;&#10;Description automatically generated">
            <a:extLst>
              <a:ext uri="{FF2B5EF4-FFF2-40B4-BE49-F238E27FC236}">
                <a16:creationId xmlns:a16="http://schemas.microsoft.com/office/drawing/2014/main" id="{30F5ADEE-F299-7632-3CFC-5733F36E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53975"/>
            <a:ext cx="4152900" cy="5124450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72CB7BE-1332-947C-1702-C08B45BDF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308" y="3050540"/>
            <a:ext cx="369506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3FFC36AD-BED8-9419-87AB-EA261193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2" y="1184910"/>
            <a:ext cx="5838825" cy="4000500"/>
          </a:xfrm>
          <a:prstGeom prst="rect">
            <a:avLst/>
          </a:prstGeom>
        </p:spPr>
      </p:pic>
      <p:pic>
        <p:nvPicPr>
          <p:cNvPr id="5" name="Picture 4" descr="A graph on a white paper&#10;&#10;Description automatically generated">
            <a:extLst>
              <a:ext uri="{FF2B5EF4-FFF2-40B4-BE49-F238E27FC236}">
                <a16:creationId xmlns:a16="http://schemas.microsoft.com/office/drawing/2014/main" id="{CCC9F460-47B2-6BC6-B692-EB16C0E6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90" y="500063"/>
            <a:ext cx="6210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E19C-1B3F-221B-9614-9E995CAF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4" name="Picture 3" descr="A diagram on a lined paper&#10;&#10;Description automatically generated">
            <a:extLst>
              <a:ext uri="{FF2B5EF4-FFF2-40B4-BE49-F238E27FC236}">
                <a16:creationId xmlns:a16="http://schemas.microsoft.com/office/drawing/2014/main" id="{A78D07E6-C872-309F-67B0-C5D95CDE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77" y="2174875"/>
            <a:ext cx="6059805" cy="31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Finite word length, range, SNR, scale of IIR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</vt:lpstr>
      <vt:lpstr>PowerPoint Presentation</vt:lpstr>
      <vt:lpstr>Max-value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112</cp:revision>
  <dcterms:created xsi:type="dcterms:W3CDTF">2024-12-28T08:49:00Z</dcterms:created>
  <dcterms:modified xsi:type="dcterms:W3CDTF">2025-01-14T10:59:03Z</dcterms:modified>
</cp:coreProperties>
</file>