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A91AF-F0CE-0790-5768-E460F5DBC9C3}" v="190" dt="2024-12-28T11:15:35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13FA91AF-F0CE-0790-5768-E460F5DBC9C3}"/>
    <pc:docChg chg="addSld delSld modSld sldOrd">
      <pc:chgData name="Mikkel Norre Nielsen" userId="S::te23dr@student.aau.dk::08025e8e-c0f6-41eb-9a1e-9487d7d200eb" providerId="AD" clId="Web-{13FA91AF-F0CE-0790-5768-E460F5DBC9C3}" dt="2024-12-28T11:15:35.502" v="147"/>
      <pc:docMkLst>
        <pc:docMk/>
      </pc:docMkLst>
      <pc:sldChg chg="modSp">
        <pc:chgData name="Mikkel Norre Nielsen" userId="S::te23dr@student.aau.dk::08025e8e-c0f6-41eb-9a1e-9487d7d200eb" providerId="AD" clId="Web-{13FA91AF-F0CE-0790-5768-E460F5DBC9C3}" dt="2024-12-28T10:45:07.967" v="20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13FA91AF-F0CE-0790-5768-E460F5DBC9C3}" dt="2024-12-28T10:45:07.967" v="2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13FA91AF-F0CE-0790-5768-E460F5DBC9C3}" dt="2024-12-28T10:42:59.010" v="3"/>
        <pc:sldMkLst>
          <pc:docMk/>
          <pc:sldMk cId="4054613851" sldId="257"/>
        </pc:sldMkLst>
        <pc:spChg chg="del">
          <ac:chgData name="Mikkel Norre Nielsen" userId="S::te23dr@student.aau.dk::08025e8e-c0f6-41eb-9a1e-9487d7d200eb" providerId="AD" clId="Web-{13FA91AF-F0CE-0790-5768-E460F5DBC9C3}" dt="2024-12-28T10:42:56.276" v="1"/>
          <ac:spMkLst>
            <pc:docMk/>
            <pc:sldMk cId="4054613851" sldId="257"/>
            <ac:spMk id="2" creationId="{7C73F7DC-77A9-7905-F4CF-8E865E0D85B2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0:42:57.917" v="2"/>
          <ac:spMkLst>
            <pc:docMk/>
            <pc:sldMk cId="4054613851" sldId="257"/>
            <ac:spMk id="3" creationId="{889D4C7F-5E7A-10E4-D414-049127FD45A8}"/>
          </ac:spMkLst>
        </pc:spChg>
        <pc:picChg chg="add mod">
          <ac:chgData name="Mikkel Norre Nielsen" userId="S::te23dr@student.aau.dk::08025e8e-c0f6-41eb-9a1e-9487d7d200eb" providerId="AD" clId="Web-{13FA91AF-F0CE-0790-5768-E460F5DBC9C3}" dt="2024-12-28T10:42:59.010" v="3"/>
          <ac:picMkLst>
            <pc:docMk/>
            <pc:sldMk cId="4054613851" sldId="257"/>
            <ac:picMk id="4" creationId="{640099C0-C631-F71B-128D-596985DC0C45}"/>
          </ac:picMkLst>
        </pc:picChg>
      </pc:sldChg>
      <pc:sldChg chg="addSp delSp modSp new">
        <pc:chgData name="Mikkel Norre Nielsen" userId="S::te23dr@student.aau.dk::08025e8e-c0f6-41eb-9a1e-9487d7d200eb" providerId="AD" clId="Web-{13FA91AF-F0CE-0790-5768-E460F5DBC9C3}" dt="2024-12-28T11:15:33.049" v="146" actId="1076"/>
        <pc:sldMkLst>
          <pc:docMk/>
          <pc:sldMk cId="187911029" sldId="258"/>
        </pc:sldMkLst>
        <pc:spChg chg="del">
          <ac:chgData name="Mikkel Norre Nielsen" userId="S::te23dr@student.aau.dk::08025e8e-c0f6-41eb-9a1e-9487d7d200eb" providerId="AD" clId="Web-{13FA91AF-F0CE-0790-5768-E460F5DBC9C3}" dt="2024-12-28T10:45:58.797" v="23"/>
          <ac:spMkLst>
            <pc:docMk/>
            <pc:sldMk cId="187911029" sldId="258"/>
            <ac:spMk id="2" creationId="{7263AF36-8584-83A8-EEDE-2D6FD5526962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0:45:57.031" v="22"/>
          <ac:spMkLst>
            <pc:docMk/>
            <pc:sldMk cId="187911029" sldId="258"/>
            <ac:spMk id="3" creationId="{E92A8C86-5F55-CB13-700B-7A93C3D50CA3}"/>
          </ac:spMkLst>
        </pc:spChg>
        <pc:picChg chg="add mod">
          <ac:chgData name="Mikkel Norre Nielsen" userId="S::te23dr@student.aau.dk::08025e8e-c0f6-41eb-9a1e-9487d7d200eb" providerId="AD" clId="Web-{13FA91AF-F0CE-0790-5768-E460F5DBC9C3}" dt="2024-12-28T11:15:31.689" v="145" actId="1076"/>
          <ac:picMkLst>
            <pc:docMk/>
            <pc:sldMk cId="187911029" sldId="258"/>
            <ac:picMk id="4" creationId="{464B4064-8B87-648D-0C5E-1F4E9D298151}"/>
          </ac:picMkLst>
        </pc:picChg>
        <pc:picChg chg="add mod">
          <ac:chgData name="Mikkel Norre Nielsen" userId="S::te23dr@student.aau.dk::08025e8e-c0f6-41eb-9a1e-9487d7d200eb" providerId="AD" clId="Web-{13FA91AF-F0CE-0790-5768-E460F5DBC9C3}" dt="2024-12-28T11:15:33.049" v="146" actId="1076"/>
          <ac:picMkLst>
            <pc:docMk/>
            <pc:sldMk cId="187911029" sldId="258"/>
            <ac:picMk id="5" creationId="{BC9C15D8-C842-E4D1-FF9B-6D34A116E0F9}"/>
          </ac:picMkLst>
        </pc:picChg>
      </pc:sldChg>
      <pc:sldChg chg="addSp delSp modSp new">
        <pc:chgData name="Mikkel Norre Nielsen" userId="S::te23dr@student.aau.dk::08025e8e-c0f6-41eb-9a1e-9487d7d200eb" providerId="AD" clId="Web-{13FA91AF-F0CE-0790-5768-E460F5DBC9C3}" dt="2024-12-28T10:46:32.626" v="31"/>
        <pc:sldMkLst>
          <pc:docMk/>
          <pc:sldMk cId="2713741639" sldId="259"/>
        </pc:sldMkLst>
        <pc:spChg chg="del">
          <ac:chgData name="Mikkel Norre Nielsen" userId="S::te23dr@student.aau.dk::08025e8e-c0f6-41eb-9a1e-9487d7d200eb" providerId="AD" clId="Web-{13FA91AF-F0CE-0790-5768-E460F5DBC9C3}" dt="2024-12-28T10:46:31.173" v="30"/>
          <ac:spMkLst>
            <pc:docMk/>
            <pc:sldMk cId="2713741639" sldId="259"/>
            <ac:spMk id="2" creationId="{16D722D1-9928-6A4D-86CC-3648E4849D5E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0:46:29.861" v="29"/>
          <ac:spMkLst>
            <pc:docMk/>
            <pc:sldMk cId="2713741639" sldId="259"/>
            <ac:spMk id="3" creationId="{D081F03F-066D-2450-F921-1DD305C605B3}"/>
          </ac:spMkLst>
        </pc:spChg>
        <pc:picChg chg="add mod">
          <ac:chgData name="Mikkel Norre Nielsen" userId="S::te23dr@student.aau.dk::08025e8e-c0f6-41eb-9a1e-9487d7d200eb" providerId="AD" clId="Web-{13FA91AF-F0CE-0790-5768-E460F5DBC9C3}" dt="2024-12-28T10:46:32.626" v="31"/>
          <ac:picMkLst>
            <pc:docMk/>
            <pc:sldMk cId="2713741639" sldId="259"/>
            <ac:picMk id="4" creationId="{F029D329-BDFC-A36D-0416-EADAD16DBCBD}"/>
          </ac:picMkLst>
        </pc:picChg>
      </pc:sldChg>
      <pc:sldChg chg="addSp delSp modSp new ord">
        <pc:chgData name="Mikkel Norre Nielsen" userId="S::te23dr@student.aau.dk::08025e8e-c0f6-41eb-9a1e-9487d7d200eb" providerId="AD" clId="Web-{13FA91AF-F0CE-0790-5768-E460F5DBC9C3}" dt="2024-12-28T10:48:53.120" v="36"/>
        <pc:sldMkLst>
          <pc:docMk/>
          <pc:sldMk cId="3067214825" sldId="260"/>
        </pc:sldMkLst>
        <pc:spChg chg="del">
          <ac:chgData name="Mikkel Norre Nielsen" userId="S::te23dr@student.aau.dk::08025e8e-c0f6-41eb-9a1e-9487d7d200eb" providerId="AD" clId="Web-{13FA91AF-F0CE-0790-5768-E460F5DBC9C3}" dt="2024-12-28T10:48:42.573" v="34"/>
          <ac:spMkLst>
            <pc:docMk/>
            <pc:sldMk cId="3067214825" sldId="260"/>
            <ac:spMk id="2" creationId="{1F5BE7DD-CC78-4549-9812-E5043D8828A3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0:48:40.182" v="33"/>
          <ac:spMkLst>
            <pc:docMk/>
            <pc:sldMk cId="3067214825" sldId="260"/>
            <ac:spMk id="3" creationId="{D71FDB53-7BD6-2014-25EB-CE893B8EA881}"/>
          </ac:spMkLst>
        </pc:spChg>
        <pc:picChg chg="add mod">
          <ac:chgData name="Mikkel Norre Nielsen" userId="S::te23dr@student.aau.dk::08025e8e-c0f6-41eb-9a1e-9487d7d200eb" providerId="AD" clId="Web-{13FA91AF-F0CE-0790-5768-E460F5DBC9C3}" dt="2024-12-28T10:48:46.291" v="35"/>
          <ac:picMkLst>
            <pc:docMk/>
            <pc:sldMk cId="3067214825" sldId="260"/>
            <ac:picMk id="4" creationId="{5E7DF6FE-C060-7409-43E7-55DF62008C5D}"/>
          </ac:picMkLst>
        </pc:picChg>
      </pc:sldChg>
      <pc:sldChg chg="addSp delSp modSp new">
        <pc:chgData name="Mikkel Norre Nielsen" userId="S::te23dr@student.aau.dk::08025e8e-c0f6-41eb-9a1e-9487d7d200eb" providerId="AD" clId="Web-{13FA91AF-F0CE-0790-5768-E460F5DBC9C3}" dt="2024-12-28T10:56:12.790" v="40"/>
        <pc:sldMkLst>
          <pc:docMk/>
          <pc:sldMk cId="3626646524" sldId="261"/>
        </pc:sldMkLst>
        <pc:spChg chg="del">
          <ac:chgData name="Mikkel Norre Nielsen" userId="S::te23dr@student.aau.dk::08025e8e-c0f6-41eb-9a1e-9487d7d200eb" providerId="AD" clId="Web-{13FA91AF-F0CE-0790-5768-E460F5DBC9C3}" dt="2024-12-28T10:56:10.821" v="39"/>
          <ac:spMkLst>
            <pc:docMk/>
            <pc:sldMk cId="3626646524" sldId="261"/>
            <ac:spMk id="2" creationId="{F1F41523-0310-0C13-6CC2-FCF15C31C763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0:56:07.446" v="38"/>
          <ac:spMkLst>
            <pc:docMk/>
            <pc:sldMk cId="3626646524" sldId="261"/>
            <ac:spMk id="3" creationId="{5CB89898-A50D-732F-2336-D01928626E54}"/>
          </ac:spMkLst>
        </pc:spChg>
        <pc:picChg chg="add mod">
          <ac:chgData name="Mikkel Norre Nielsen" userId="S::te23dr@student.aau.dk::08025e8e-c0f6-41eb-9a1e-9487d7d200eb" providerId="AD" clId="Web-{13FA91AF-F0CE-0790-5768-E460F5DBC9C3}" dt="2024-12-28T10:56:12.790" v="40"/>
          <ac:picMkLst>
            <pc:docMk/>
            <pc:sldMk cId="3626646524" sldId="261"/>
            <ac:picMk id="4" creationId="{B9B34662-8CBB-ABCF-6951-201D8412E681}"/>
          </ac:picMkLst>
        </pc:picChg>
      </pc:sldChg>
      <pc:sldChg chg="addSp delSp modSp new">
        <pc:chgData name="Mikkel Norre Nielsen" userId="S::te23dr@student.aau.dk::08025e8e-c0f6-41eb-9a1e-9487d7d200eb" providerId="AD" clId="Web-{13FA91AF-F0CE-0790-5768-E460F5DBC9C3}" dt="2024-12-28T10:57:16.682" v="45" actId="1076"/>
        <pc:sldMkLst>
          <pc:docMk/>
          <pc:sldMk cId="3066551603" sldId="262"/>
        </pc:sldMkLst>
        <pc:spChg chg="del">
          <ac:chgData name="Mikkel Norre Nielsen" userId="S::te23dr@student.aau.dk::08025e8e-c0f6-41eb-9a1e-9487d7d200eb" providerId="AD" clId="Web-{13FA91AF-F0CE-0790-5768-E460F5DBC9C3}" dt="2024-12-28T10:57:11.432" v="43"/>
          <ac:spMkLst>
            <pc:docMk/>
            <pc:sldMk cId="3066551603" sldId="262"/>
            <ac:spMk id="2" creationId="{C8C48A10-E59B-C10F-674A-7AE3DC0D9FED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0:57:09.651" v="42"/>
          <ac:spMkLst>
            <pc:docMk/>
            <pc:sldMk cId="3066551603" sldId="262"/>
            <ac:spMk id="3" creationId="{0BACD5FD-93D7-31A1-9B09-2E87B5F48B8C}"/>
          </ac:spMkLst>
        </pc:spChg>
        <pc:picChg chg="add mod">
          <ac:chgData name="Mikkel Norre Nielsen" userId="S::te23dr@student.aau.dk::08025e8e-c0f6-41eb-9a1e-9487d7d200eb" providerId="AD" clId="Web-{13FA91AF-F0CE-0790-5768-E460F5DBC9C3}" dt="2024-12-28T10:57:16.682" v="45" actId="1076"/>
          <ac:picMkLst>
            <pc:docMk/>
            <pc:sldMk cId="3066551603" sldId="262"/>
            <ac:picMk id="4" creationId="{4FBDB043-0152-B6CD-B119-7305C20DDE58}"/>
          </ac:picMkLst>
        </pc:picChg>
      </pc:sldChg>
      <pc:sldChg chg="addSp delSp modSp new">
        <pc:chgData name="Mikkel Norre Nielsen" userId="S::te23dr@student.aau.dk::08025e8e-c0f6-41eb-9a1e-9487d7d200eb" providerId="AD" clId="Web-{13FA91AF-F0CE-0790-5768-E460F5DBC9C3}" dt="2024-12-28T11:10:27.976" v="136" actId="1076"/>
        <pc:sldMkLst>
          <pc:docMk/>
          <pc:sldMk cId="48469257" sldId="263"/>
        </pc:sldMkLst>
        <pc:spChg chg="del">
          <ac:chgData name="Mikkel Norre Nielsen" userId="S::te23dr@student.aau.dk::08025e8e-c0f6-41eb-9a1e-9487d7d200eb" providerId="AD" clId="Web-{13FA91AF-F0CE-0790-5768-E460F5DBC9C3}" dt="2024-12-28T10:57:51.074" v="47"/>
          <ac:spMkLst>
            <pc:docMk/>
            <pc:sldMk cId="48469257" sldId="263"/>
            <ac:spMk id="2" creationId="{1D931783-E722-03D0-D443-372596674AB6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0:57:54.043" v="48"/>
          <ac:spMkLst>
            <pc:docMk/>
            <pc:sldMk cId="48469257" sldId="263"/>
            <ac:spMk id="3" creationId="{39FAD84A-5BD1-5F85-00C4-C277621F6AEF}"/>
          </ac:spMkLst>
        </pc:spChg>
        <pc:spChg chg="add mod">
          <ac:chgData name="Mikkel Norre Nielsen" userId="S::te23dr@student.aau.dk::08025e8e-c0f6-41eb-9a1e-9487d7d200eb" providerId="AD" clId="Web-{13FA91AF-F0CE-0790-5768-E460F5DBC9C3}" dt="2024-12-28T11:10:27.976" v="136" actId="1076"/>
          <ac:spMkLst>
            <pc:docMk/>
            <pc:sldMk cId="48469257" sldId="263"/>
            <ac:spMk id="7" creationId="{0F73E9B6-14CE-4F48-3CA9-7D377A87C9A0}"/>
          </ac:spMkLst>
        </pc:spChg>
        <pc:picChg chg="add del mod modCrop">
          <ac:chgData name="Mikkel Norre Nielsen" userId="S::te23dr@student.aau.dk::08025e8e-c0f6-41eb-9a1e-9487d7d200eb" providerId="AD" clId="Web-{13FA91AF-F0CE-0790-5768-E460F5DBC9C3}" dt="2024-12-28T11:00:12.469" v="77"/>
          <ac:picMkLst>
            <pc:docMk/>
            <pc:sldMk cId="48469257" sldId="263"/>
            <ac:picMk id="4" creationId="{CA45BFB0-E75C-18E0-A260-92E7C92A6332}"/>
          </ac:picMkLst>
        </pc:picChg>
        <pc:picChg chg="add del mod">
          <ac:chgData name="Mikkel Norre Nielsen" userId="S::te23dr@student.aau.dk::08025e8e-c0f6-41eb-9a1e-9487d7d200eb" providerId="AD" clId="Web-{13FA91AF-F0CE-0790-5768-E460F5DBC9C3}" dt="2024-12-28T11:00:13.969" v="78"/>
          <ac:picMkLst>
            <pc:docMk/>
            <pc:sldMk cId="48469257" sldId="263"/>
            <ac:picMk id="5" creationId="{4581CFEC-F7E2-318B-45CB-A1CFA7230735}"/>
          </ac:picMkLst>
        </pc:picChg>
        <pc:picChg chg="add del mod">
          <ac:chgData name="Mikkel Norre Nielsen" userId="S::te23dr@student.aau.dk::08025e8e-c0f6-41eb-9a1e-9487d7d200eb" providerId="AD" clId="Web-{13FA91AF-F0CE-0790-5768-E460F5DBC9C3}" dt="2024-12-28T11:00:11.875" v="76"/>
          <ac:picMkLst>
            <pc:docMk/>
            <pc:sldMk cId="48469257" sldId="263"/>
            <ac:picMk id="6" creationId="{F290F06E-9361-6DB4-6EB4-E5A9574AE183}"/>
          </ac:picMkLst>
        </pc:picChg>
      </pc:sldChg>
      <pc:sldChg chg="addSp delSp modSp new">
        <pc:chgData name="Mikkel Norre Nielsen" userId="S::te23dr@student.aau.dk::08025e8e-c0f6-41eb-9a1e-9487d7d200eb" providerId="AD" clId="Web-{13FA91AF-F0CE-0790-5768-E460F5DBC9C3}" dt="2024-12-28T11:10:17.600" v="134"/>
        <pc:sldMkLst>
          <pc:docMk/>
          <pc:sldMk cId="3806867444" sldId="264"/>
        </pc:sldMkLst>
        <pc:spChg chg="del">
          <ac:chgData name="Mikkel Norre Nielsen" userId="S::te23dr@student.aau.dk::08025e8e-c0f6-41eb-9a1e-9487d7d200eb" providerId="AD" clId="Web-{13FA91AF-F0CE-0790-5768-E460F5DBC9C3}" dt="2024-12-28T11:03:48.507" v="80"/>
          <ac:spMkLst>
            <pc:docMk/>
            <pc:sldMk cId="3806867444" sldId="264"/>
            <ac:spMk id="2" creationId="{25B1935B-89FF-7C71-FD79-F0296E45254B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1:03:46.741" v="79"/>
          <ac:spMkLst>
            <pc:docMk/>
            <pc:sldMk cId="3806867444" sldId="264"/>
            <ac:spMk id="3" creationId="{75CF9181-37D9-81B0-2A0E-3EF6974B9F3A}"/>
          </ac:spMkLst>
        </pc:spChg>
        <pc:spChg chg="add del mod">
          <ac:chgData name="Mikkel Norre Nielsen" userId="S::te23dr@student.aau.dk::08025e8e-c0f6-41eb-9a1e-9487d7d200eb" providerId="AD" clId="Web-{13FA91AF-F0CE-0790-5768-E460F5DBC9C3}" dt="2024-12-28T11:10:17.600" v="134"/>
          <ac:spMkLst>
            <pc:docMk/>
            <pc:sldMk cId="3806867444" sldId="264"/>
            <ac:spMk id="6" creationId="{0F73E9B6-14CE-4F48-3CA9-7D377A87C9A0}"/>
          </ac:spMkLst>
        </pc:spChg>
        <pc:picChg chg="add del mod">
          <ac:chgData name="Mikkel Norre Nielsen" userId="S::te23dr@student.aau.dk::08025e8e-c0f6-41eb-9a1e-9487d7d200eb" providerId="AD" clId="Web-{13FA91AF-F0CE-0790-5768-E460F5DBC9C3}" dt="2024-12-28T11:09:35.736" v="116"/>
          <ac:picMkLst>
            <pc:docMk/>
            <pc:sldMk cId="3806867444" sldId="264"/>
            <ac:picMk id="4" creationId="{CD85B305-83CA-0759-211A-B8E152CC99E9}"/>
          </ac:picMkLst>
        </pc:picChg>
        <pc:picChg chg="add mod">
          <ac:chgData name="Mikkel Norre Nielsen" userId="S::te23dr@student.aau.dk::08025e8e-c0f6-41eb-9a1e-9487d7d200eb" providerId="AD" clId="Web-{13FA91AF-F0CE-0790-5768-E460F5DBC9C3}" dt="2024-12-28T11:10:07.553" v="132" actId="1076"/>
          <ac:picMkLst>
            <pc:docMk/>
            <pc:sldMk cId="3806867444" sldId="264"/>
            <ac:picMk id="5" creationId="{D0C6824F-CB3D-40DC-D761-38B6C231778F}"/>
          </ac:picMkLst>
        </pc:picChg>
      </pc:sldChg>
      <pc:sldChg chg="addSp delSp modSp new del">
        <pc:chgData name="Mikkel Norre Nielsen" userId="S::te23dr@student.aau.dk::08025e8e-c0f6-41eb-9a1e-9487d7d200eb" providerId="AD" clId="Web-{13FA91AF-F0CE-0790-5768-E460F5DBC9C3}" dt="2024-12-28T11:15:35.502" v="147"/>
        <pc:sldMkLst>
          <pc:docMk/>
          <pc:sldMk cId="3918619849" sldId="265"/>
        </pc:sldMkLst>
        <pc:spChg chg="del">
          <ac:chgData name="Mikkel Norre Nielsen" userId="S::te23dr@student.aau.dk::08025e8e-c0f6-41eb-9a1e-9487d7d200eb" providerId="AD" clId="Web-{13FA91AF-F0CE-0790-5768-E460F5DBC9C3}" dt="2024-12-28T11:15:16.892" v="138"/>
          <ac:spMkLst>
            <pc:docMk/>
            <pc:sldMk cId="3918619849" sldId="265"/>
            <ac:spMk id="2" creationId="{5204C5B7-0F9C-788C-BAB0-83092EE6C620}"/>
          </ac:spMkLst>
        </pc:spChg>
        <pc:spChg chg="del">
          <ac:chgData name="Mikkel Norre Nielsen" userId="S::te23dr@student.aau.dk::08025e8e-c0f6-41eb-9a1e-9487d7d200eb" providerId="AD" clId="Web-{13FA91AF-F0CE-0790-5768-E460F5DBC9C3}" dt="2024-12-28T11:15:18.939" v="139"/>
          <ac:spMkLst>
            <pc:docMk/>
            <pc:sldMk cId="3918619849" sldId="265"/>
            <ac:spMk id="3" creationId="{FEE13650-DBE3-3EA3-A033-7CFEDFA50DCE}"/>
          </ac:spMkLst>
        </pc:spChg>
        <pc:picChg chg="add del mod">
          <ac:chgData name="Mikkel Norre Nielsen" userId="S::te23dr@student.aau.dk::08025e8e-c0f6-41eb-9a1e-9487d7d200eb" providerId="AD" clId="Web-{13FA91AF-F0CE-0790-5768-E460F5DBC9C3}" dt="2024-12-28T11:15:21.751" v="141"/>
          <ac:picMkLst>
            <pc:docMk/>
            <pc:sldMk cId="3918619849" sldId="265"/>
            <ac:picMk id="4" creationId="{E142BE22-EE06-E713-0AA2-C07CF4818F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FFT, ide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algoritmen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F029D329-BDFC-A36D-0416-EADAD16D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995363"/>
            <a:ext cx="95440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4B4064-8B87-648D-0C5E-1F4E9D2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706093"/>
            <a:ext cx="10921999" cy="2607641"/>
          </a:xfrm>
          <a:prstGeom prst="rect">
            <a:avLst/>
          </a:prstGeom>
        </p:spPr>
      </p:pic>
      <p:pic>
        <p:nvPicPr>
          <p:cNvPr id="5" name="Picture 4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BC9C15D8-C842-E4D1-FF9B-6D34A116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96" y="3886338"/>
            <a:ext cx="5991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5E7DF6FE-C060-7409-43E7-55DF6200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4325"/>
            <a:ext cx="838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640099C0-C631-F71B-128D-596985DC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47713"/>
            <a:ext cx="8382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1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9B34662-8CBB-ABCF-6951-201D8412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4325"/>
            <a:ext cx="838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4FBDB043-0152-B6CD-B119-7305C20D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57" y="628650"/>
            <a:ext cx="838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5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CA45BFB0-E75C-18E0-A260-92E7C92A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90" r="33408" b="-621"/>
          <a:stretch/>
        </p:blipFill>
        <p:spPr>
          <a:xfrm>
            <a:off x="400533" y="433042"/>
            <a:ext cx="3747145" cy="1938646"/>
          </a:xfrm>
          <a:prstGeom prst="rect">
            <a:avLst/>
          </a:prstGeom>
        </p:spPr>
      </p:pic>
      <p:pic>
        <p:nvPicPr>
          <p:cNvPr id="5" name="Picture 4" descr="A diagram of a butterfly&#10;&#10;Description automatically generated">
            <a:extLst>
              <a:ext uri="{FF2B5EF4-FFF2-40B4-BE49-F238E27FC236}">
                <a16:creationId xmlns:a16="http://schemas.microsoft.com/office/drawing/2014/main" id="{4581CFEC-F7E2-318B-45CB-A1CFA723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54" y="429798"/>
            <a:ext cx="7293803" cy="4629011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F73E9B6-14CE-4F48-3CA9-7D377A87C9A0}"/>
              </a:ext>
            </a:extLst>
          </p:cNvPr>
          <p:cNvSpPr txBox="1"/>
          <p:nvPr/>
        </p:nvSpPr>
        <p:spPr>
          <a:xfrm>
            <a:off x="182075" y="3192646"/>
            <a:ext cx="4372411" cy="8002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Complexity reduced:</a:t>
            </a:r>
            <a:br>
              <a:rPr lang="en-US" dirty="0"/>
            </a:br>
            <a:r>
              <a:rPr lang="en-US" sz="2800" dirty="0"/>
              <a:t>O(N²)  -&gt; O (Nlog_2(N))</a:t>
            </a:r>
          </a:p>
        </p:txBody>
      </p:sp>
    </p:spTree>
    <p:extLst>
      <p:ext uri="{BB962C8B-B14F-4D97-AF65-F5344CB8AC3E}">
        <p14:creationId xmlns:p14="http://schemas.microsoft.com/office/powerpoint/2010/main" val="4846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0C6824F-CB3D-40DC-D761-38B6C231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49" y="285819"/>
            <a:ext cx="6197599" cy="31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6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FFT, ide af algoritmen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66</cp:revision>
  <dcterms:created xsi:type="dcterms:W3CDTF">2024-12-28T10:42:43Z</dcterms:created>
  <dcterms:modified xsi:type="dcterms:W3CDTF">2024-12-28T11:15:40Z</dcterms:modified>
</cp:coreProperties>
</file>