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469C47-D7A8-8D3C-B154-718BCD57895B}" v="57" dt="2024-12-28T12:55:57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el Norre Nielsen" userId="S::te23dr@student.aau.dk::08025e8e-c0f6-41eb-9a1e-9487d7d200eb" providerId="AD" clId="Web-{A0469C47-D7A8-8D3C-B154-718BCD57895B}"/>
    <pc:docChg chg="addSld modSld sldOrd">
      <pc:chgData name="Mikkel Norre Nielsen" userId="S::te23dr@student.aau.dk::08025e8e-c0f6-41eb-9a1e-9487d7d200eb" providerId="AD" clId="Web-{A0469C47-D7A8-8D3C-B154-718BCD57895B}" dt="2024-12-28T12:55:57.552" v="50" actId="1076"/>
      <pc:docMkLst>
        <pc:docMk/>
      </pc:docMkLst>
      <pc:sldChg chg="modSp">
        <pc:chgData name="Mikkel Norre Nielsen" userId="S::te23dr@student.aau.dk::08025e8e-c0f6-41eb-9a1e-9487d7d200eb" providerId="AD" clId="Web-{A0469C47-D7A8-8D3C-B154-718BCD57895B}" dt="2024-12-28T11:45:54.190" v="1" actId="20577"/>
        <pc:sldMkLst>
          <pc:docMk/>
          <pc:sldMk cId="109857222" sldId="256"/>
        </pc:sldMkLst>
        <pc:spChg chg="mod">
          <ac:chgData name="Mikkel Norre Nielsen" userId="S::te23dr@student.aau.dk::08025e8e-c0f6-41eb-9a1e-9487d7d200eb" providerId="AD" clId="Web-{A0469C47-D7A8-8D3C-B154-718BCD57895B}" dt="2024-12-28T11:45:54.190" v="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Mikkel Norre Nielsen" userId="S::te23dr@student.aau.dk::08025e8e-c0f6-41eb-9a1e-9487d7d200eb" providerId="AD" clId="Web-{A0469C47-D7A8-8D3C-B154-718BCD57895B}" dt="2024-12-28T12:08:48.819" v="5"/>
        <pc:sldMkLst>
          <pc:docMk/>
          <pc:sldMk cId="204410026" sldId="257"/>
        </pc:sldMkLst>
        <pc:spChg chg="del">
          <ac:chgData name="Mikkel Norre Nielsen" userId="S::te23dr@student.aau.dk::08025e8e-c0f6-41eb-9a1e-9487d7d200eb" providerId="AD" clId="Web-{A0469C47-D7A8-8D3C-B154-718BCD57895B}" dt="2024-12-28T12:08:47.319" v="4"/>
          <ac:spMkLst>
            <pc:docMk/>
            <pc:sldMk cId="204410026" sldId="257"/>
            <ac:spMk id="2" creationId="{8492B2CD-EB36-926B-D130-B3D741FFA252}"/>
          </ac:spMkLst>
        </pc:spChg>
        <pc:spChg chg="del">
          <ac:chgData name="Mikkel Norre Nielsen" userId="S::te23dr@student.aau.dk::08025e8e-c0f6-41eb-9a1e-9487d7d200eb" providerId="AD" clId="Web-{A0469C47-D7A8-8D3C-B154-718BCD57895B}" dt="2024-12-28T12:08:43.631" v="3"/>
          <ac:spMkLst>
            <pc:docMk/>
            <pc:sldMk cId="204410026" sldId="257"/>
            <ac:spMk id="3" creationId="{B335C23E-35EF-6958-E7A4-DDE4B5C5674C}"/>
          </ac:spMkLst>
        </pc:spChg>
        <pc:picChg chg="add mod">
          <ac:chgData name="Mikkel Norre Nielsen" userId="S::te23dr@student.aau.dk::08025e8e-c0f6-41eb-9a1e-9487d7d200eb" providerId="AD" clId="Web-{A0469C47-D7A8-8D3C-B154-718BCD57895B}" dt="2024-12-28T12:08:48.819" v="5"/>
          <ac:picMkLst>
            <pc:docMk/>
            <pc:sldMk cId="204410026" sldId="257"/>
            <ac:picMk id="4" creationId="{F90181F8-EB08-5757-5EDA-660B37C9F0F9}"/>
          </ac:picMkLst>
        </pc:picChg>
      </pc:sldChg>
      <pc:sldChg chg="addSp delSp modSp new">
        <pc:chgData name="Mikkel Norre Nielsen" userId="S::te23dr@student.aau.dk::08025e8e-c0f6-41eb-9a1e-9487d7d200eb" providerId="AD" clId="Web-{A0469C47-D7A8-8D3C-B154-718BCD57895B}" dt="2024-12-28T12:09:54.649" v="12" actId="1076"/>
        <pc:sldMkLst>
          <pc:docMk/>
          <pc:sldMk cId="4046425372" sldId="258"/>
        </pc:sldMkLst>
        <pc:spChg chg="del">
          <ac:chgData name="Mikkel Norre Nielsen" userId="S::te23dr@student.aau.dk::08025e8e-c0f6-41eb-9a1e-9487d7d200eb" providerId="AD" clId="Web-{A0469C47-D7A8-8D3C-B154-718BCD57895B}" dt="2024-12-28T12:09:45.461" v="8"/>
          <ac:spMkLst>
            <pc:docMk/>
            <pc:sldMk cId="4046425372" sldId="258"/>
            <ac:spMk id="2" creationId="{3AA69608-85B2-17CB-75EE-208A35A84C8E}"/>
          </ac:spMkLst>
        </pc:spChg>
        <pc:spChg chg="del">
          <ac:chgData name="Mikkel Norre Nielsen" userId="S::te23dr@student.aau.dk::08025e8e-c0f6-41eb-9a1e-9487d7d200eb" providerId="AD" clId="Web-{A0469C47-D7A8-8D3C-B154-718BCD57895B}" dt="2024-12-28T12:09:43.446" v="7"/>
          <ac:spMkLst>
            <pc:docMk/>
            <pc:sldMk cId="4046425372" sldId="258"/>
            <ac:spMk id="3" creationId="{4EDE5E11-B69E-7FBB-937B-BC569BB59366}"/>
          </ac:spMkLst>
        </pc:spChg>
        <pc:picChg chg="add mod">
          <ac:chgData name="Mikkel Norre Nielsen" userId="S::te23dr@student.aau.dk::08025e8e-c0f6-41eb-9a1e-9487d7d200eb" providerId="AD" clId="Web-{A0469C47-D7A8-8D3C-B154-718BCD57895B}" dt="2024-12-28T12:09:54.649" v="12" actId="1076"/>
          <ac:picMkLst>
            <pc:docMk/>
            <pc:sldMk cId="4046425372" sldId="258"/>
            <ac:picMk id="4" creationId="{4EA20EDC-3CB8-066E-E447-7D0F5A901785}"/>
          </ac:picMkLst>
        </pc:picChg>
      </pc:sldChg>
      <pc:sldChg chg="addSp delSp modSp new">
        <pc:chgData name="Mikkel Norre Nielsen" userId="S::te23dr@student.aau.dk::08025e8e-c0f6-41eb-9a1e-9487d7d200eb" providerId="AD" clId="Web-{A0469C47-D7A8-8D3C-B154-718BCD57895B}" dt="2024-12-28T12:11:56.049" v="16"/>
        <pc:sldMkLst>
          <pc:docMk/>
          <pc:sldMk cId="2983284941" sldId="259"/>
        </pc:sldMkLst>
        <pc:spChg chg="del">
          <ac:chgData name="Mikkel Norre Nielsen" userId="S::te23dr@student.aau.dk::08025e8e-c0f6-41eb-9a1e-9487d7d200eb" providerId="AD" clId="Web-{A0469C47-D7A8-8D3C-B154-718BCD57895B}" dt="2024-12-28T12:11:54.111" v="15"/>
          <ac:spMkLst>
            <pc:docMk/>
            <pc:sldMk cId="2983284941" sldId="259"/>
            <ac:spMk id="2" creationId="{EFA63EC4-4935-218F-BD97-A3D4D09BD9D3}"/>
          </ac:spMkLst>
        </pc:spChg>
        <pc:spChg chg="del">
          <ac:chgData name="Mikkel Norre Nielsen" userId="S::te23dr@student.aau.dk::08025e8e-c0f6-41eb-9a1e-9487d7d200eb" providerId="AD" clId="Web-{A0469C47-D7A8-8D3C-B154-718BCD57895B}" dt="2024-12-28T12:11:52.517" v="14"/>
          <ac:spMkLst>
            <pc:docMk/>
            <pc:sldMk cId="2983284941" sldId="259"/>
            <ac:spMk id="3" creationId="{13D0111E-7477-BC90-44BD-E82E8C764E99}"/>
          </ac:spMkLst>
        </pc:spChg>
        <pc:picChg chg="add mod">
          <ac:chgData name="Mikkel Norre Nielsen" userId="S::te23dr@student.aau.dk::08025e8e-c0f6-41eb-9a1e-9487d7d200eb" providerId="AD" clId="Web-{A0469C47-D7A8-8D3C-B154-718BCD57895B}" dt="2024-12-28T12:11:56.049" v="16"/>
          <ac:picMkLst>
            <pc:docMk/>
            <pc:sldMk cId="2983284941" sldId="259"/>
            <ac:picMk id="4" creationId="{CB9231D8-DC8F-C8B0-40D0-64C2F75E9064}"/>
          </ac:picMkLst>
        </pc:picChg>
      </pc:sldChg>
      <pc:sldChg chg="addSp delSp modSp new">
        <pc:chgData name="Mikkel Norre Nielsen" userId="S::te23dr@student.aau.dk::08025e8e-c0f6-41eb-9a1e-9487d7d200eb" providerId="AD" clId="Web-{A0469C47-D7A8-8D3C-B154-718BCD57895B}" dt="2024-12-28T12:55:57.552" v="50" actId="1076"/>
        <pc:sldMkLst>
          <pc:docMk/>
          <pc:sldMk cId="1105818358" sldId="260"/>
        </pc:sldMkLst>
        <pc:spChg chg="del">
          <ac:chgData name="Mikkel Norre Nielsen" userId="S::te23dr@student.aau.dk::08025e8e-c0f6-41eb-9a1e-9487d7d200eb" providerId="AD" clId="Web-{A0469C47-D7A8-8D3C-B154-718BCD57895B}" dt="2024-12-28T12:22:24.467" v="19"/>
          <ac:spMkLst>
            <pc:docMk/>
            <pc:sldMk cId="1105818358" sldId="260"/>
            <ac:spMk id="2" creationId="{C075A599-5D3D-BE6D-0115-1D14FF3CC539}"/>
          </ac:spMkLst>
        </pc:spChg>
        <pc:spChg chg="del">
          <ac:chgData name="Mikkel Norre Nielsen" userId="S::te23dr@student.aau.dk::08025e8e-c0f6-41eb-9a1e-9487d7d200eb" providerId="AD" clId="Web-{A0469C47-D7A8-8D3C-B154-718BCD57895B}" dt="2024-12-28T12:22:22.373" v="18"/>
          <ac:spMkLst>
            <pc:docMk/>
            <pc:sldMk cId="1105818358" sldId="260"/>
            <ac:spMk id="3" creationId="{BB4D9AD3-C95B-5129-4321-7CDB6550B145}"/>
          </ac:spMkLst>
        </pc:spChg>
        <pc:picChg chg="add del mod">
          <ac:chgData name="Mikkel Norre Nielsen" userId="S::te23dr@student.aau.dk::08025e8e-c0f6-41eb-9a1e-9487d7d200eb" providerId="AD" clId="Web-{A0469C47-D7A8-8D3C-B154-718BCD57895B}" dt="2024-12-28T12:25:32.568" v="25"/>
          <ac:picMkLst>
            <pc:docMk/>
            <pc:sldMk cId="1105818358" sldId="260"/>
            <ac:picMk id="4" creationId="{2E48F69C-A035-228B-2C13-78E09EC13632}"/>
          </ac:picMkLst>
        </pc:picChg>
        <pc:picChg chg="add mod">
          <ac:chgData name="Mikkel Norre Nielsen" userId="S::te23dr@student.aau.dk::08025e8e-c0f6-41eb-9a1e-9487d7d200eb" providerId="AD" clId="Web-{A0469C47-D7A8-8D3C-B154-718BCD57895B}" dt="2024-12-28T12:55:57.552" v="50" actId="1076"/>
          <ac:picMkLst>
            <pc:docMk/>
            <pc:sldMk cId="1105818358" sldId="260"/>
            <ac:picMk id="5" creationId="{8241B03A-BB04-8E7C-F702-227D160B86DB}"/>
          </ac:picMkLst>
        </pc:picChg>
      </pc:sldChg>
      <pc:sldChg chg="addSp delSp modSp new ord">
        <pc:chgData name="Mikkel Norre Nielsen" userId="S::te23dr@student.aau.dk::08025e8e-c0f6-41eb-9a1e-9487d7d200eb" providerId="AD" clId="Web-{A0469C47-D7A8-8D3C-B154-718BCD57895B}" dt="2024-12-28T12:55:05.910" v="45"/>
        <pc:sldMkLst>
          <pc:docMk/>
          <pc:sldMk cId="1038390426" sldId="261"/>
        </pc:sldMkLst>
        <pc:spChg chg="del">
          <ac:chgData name="Mikkel Norre Nielsen" userId="S::te23dr@student.aau.dk::08025e8e-c0f6-41eb-9a1e-9487d7d200eb" providerId="AD" clId="Web-{A0469C47-D7A8-8D3C-B154-718BCD57895B}" dt="2024-12-28T12:26:08.397" v="31"/>
          <ac:spMkLst>
            <pc:docMk/>
            <pc:sldMk cId="1038390426" sldId="261"/>
            <ac:spMk id="2" creationId="{787C2E37-934E-6991-BA06-0442CC7085F4}"/>
          </ac:spMkLst>
        </pc:spChg>
        <pc:spChg chg="del">
          <ac:chgData name="Mikkel Norre Nielsen" userId="S::te23dr@student.aau.dk::08025e8e-c0f6-41eb-9a1e-9487d7d200eb" providerId="AD" clId="Web-{A0469C47-D7A8-8D3C-B154-718BCD57895B}" dt="2024-12-28T12:26:06.085" v="30"/>
          <ac:spMkLst>
            <pc:docMk/>
            <pc:sldMk cId="1038390426" sldId="261"/>
            <ac:spMk id="3" creationId="{2CC15E44-E959-7804-C64D-0953D704D3D7}"/>
          </ac:spMkLst>
        </pc:spChg>
        <pc:picChg chg="add mod">
          <ac:chgData name="Mikkel Norre Nielsen" userId="S::te23dr@student.aau.dk::08025e8e-c0f6-41eb-9a1e-9487d7d200eb" providerId="AD" clId="Web-{A0469C47-D7A8-8D3C-B154-718BCD57895B}" dt="2024-12-28T12:36:00.816" v="37" actId="1076"/>
          <ac:picMkLst>
            <pc:docMk/>
            <pc:sldMk cId="1038390426" sldId="261"/>
            <ac:picMk id="4" creationId="{7D501F67-A301-2656-FF28-AB5C9E4F4794}"/>
          </ac:picMkLst>
        </pc:picChg>
        <pc:picChg chg="add mod">
          <ac:chgData name="Mikkel Norre Nielsen" userId="S::te23dr@student.aau.dk::08025e8e-c0f6-41eb-9a1e-9487d7d200eb" providerId="AD" clId="Web-{A0469C47-D7A8-8D3C-B154-718BCD57895B}" dt="2024-12-28T12:36:09.254" v="39" actId="1076"/>
          <ac:picMkLst>
            <pc:docMk/>
            <pc:sldMk cId="1038390426" sldId="261"/>
            <ac:picMk id="5" creationId="{BA848E85-9917-D4EA-3B53-7B25962048C6}"/>
          </ac:picMkLst>
        </pc:picChg>
      </pc:sldChg>
      <pc:sldChg chg="addSp delSp modSp new">
        <pc:chgData name="Mikkel Norre Nielsen" userId="S::te23dr@student.aau.dk::08025e8e-c0f6-41eb-9a1e-9487d7d200eb" providerId="AD" clId="Web-{A0469C47-D7A8-8D3C-B154-718BCD57895B}" dt="2024-12-28T12:38:49.478" v="43"/>
        <pc:sldMkLst>
          <pc:docMk/>
          <pc:sldMk cId="319706103" sldId="262"/>
        </pc:sldMkLst>
        <pc:spChg chg="del">
          <ac:chgData name="Mikkel Norre Nielsen" userId="S::te23dr@student.aau.dk::08025e8e-c0f6-41eb-9a1e-9487d7d200eb" providerId="AD" clId="Web-{A0469C47-D7A8-8D3C-B154-718BCD57895B}" dt="2024-12-28T12:38:48.353" v="42"/>
          <ac:spMkLst>
            <pc:docMk/>
            <pc:sldMk cId="319706103" sldId="262"/>
            <ac:spMk id="2" creationId="{41DC9917-A0D4-1DD8-6BD9-97D9F5BCDD43}"/>
          </ac:spMkLst>
        </pc:spChg>
        <pc:spChg chg="del">
          <ac:chgData name="Mikkel Norre Nielsen" userId="S::te23dr@student.aau.dk::08025e8e-c0f6-41eb-9a1e-9487d7d200eb" providerId="AD" clId="Web-{A0469C47-D7A8-8D3C-B154-718BCD57895B}" dt="2024-12-28T12:38:44.978" v="41"/>
          <ac:spMkLst>
            <pc:docMk/>
            <pc:sldMk cId="319706103" sldId="262"/>
            <ac:spMk id="3" creationId="{E71EF4A2-8B67-A103-A185-D6B2BF1E06B6}"/>
          </ac:spMkLst>
        </pc:spChg>
        <pc:picChg chg="add mod">
          <ac:chgData name="Mikkel Norre Nielsen" userId="S::te23dr@student.aau.dk::08025e8e-c0f6-41eb-9a1e-9487d7d200eb" providerId="AD" clId="Web-{A0469C47-D7A8-8D3C-B154-718BCD57895B}" dt="2024-12-28T12:38:49.478" v="43"/>
          <ac:picMkLst>
            <pc:docMk/>
            <pc:sldMk cId="319706103" sldId="262"/>
            <ac:picMk id="4" creationId="{49806B60-28D9-4CE8-775F-8FDF1597FC9E}"/>
          </ac:picMkLst>
        </pc:picChg>
      </pc:sldChg>
      <pc:sldChg chg="add">
        <pc:chgData name="Mikkel Norre Nielsen" userId="S::te23dr@student.aau.dk::08025e8e-c0f6-41eb-9a1e-9487d7d200eb" providerId="AD" clId="Web-{A0469C47-D7A8-8D3C-B154-718BCD57895B}" dt="2024-12-28T12:47:26.796" v="44"/>
        <pc:sldMkLst>
          <pc:docMk/>
          <pc:sldMk cId="2713741639" sldId="263"/>
        </pc:sldMkLst>
      </pc:sldChg>
      <pc:sldChg chg="addSp delSp modSp new">
        <pc:chgData name="Mikkel Norre Nielsen" userId="S::te23dr@student.aau.dk::08025e8e-c0f6-41eb-9a1e-9487d7d200eb" providerId="AD" clId="Web-{A0469C47-D7A8-8D3C-B154-718BCD57895B}" dt="2024-12-28T12:55:42.724" v="49"/>
        <pc:sldMkLst>
          <pc:docMk/>
          <pc:sldMk cId="1617403205" sldId="264"/>
        </pc:sldMkLst>
        <pc:spChg chg="del">
          <ac:chgData name="Mikkel Norre Nielsen" userId="S::te23dr@student.aau.dk::08025e8e-c0f6-41eb-9a1e-9487d7d200eb" providerId="AD" clId="Web-{A0469C47-D7A8-8D3C-B154-718BCD57895B}" dt="2024-12-28T12:55:41.724" v="48"/>
          <ac:spMkLst>
            <pc:docMk/>
            <pc:sldMk cId="1617403205" sldId="264"/>
            <ac:spMk id="2" creationId="{18086EBE-4CD9-9A63-7A82-BF0FC2841BAF}"/>
          </ac:spMkLst>
        </pc:spChg>
        <pc:spChg chg="del">
          <ac:chgData name="Mikkel Norre Nielsen" userId="S::te23dr@student.aau.dk::08025e8e-c0f6-41eb-9a1e-9487d7d200eb" providerId="AD" clId="Web-{A0469C47-D7A8-8D3C-B154-718BCD57895B}" dt="2024-12-28T12:55:39.364" v="47"/>
          <ac:spMkLst>
            <pc:docMk/>
            <pc:sldMk cId="1617403205" sldId="264"/>
            <ac:spMk id="3" creationId="{54FBCDD9-24E6-7C4E-D654-1ED037D860DE}"/>
          </ac:spMkLst>
        </pc:spChg>
        <pc:picChg chg="add mod">
          <ac:chgData name="Mikkel Norre Nielsen" userId="S::te23dr@student.aau.dk::08025e8e-c0f6-41eb-9a1e-9487d7d200eb" providerId="AD" clId="Web-{A0469C47-D7A8-8D3C-B154-718BCD57895B}" dt="2024-12-28T12:55:42.724" v="49"/>
          <ac:picMkLst>
            <pc:docMk/>
            <pc:sldMk cId="1617403205" sldId="264"/>
            <ac:picMk id="4" creationId="{4A1A7987-BF4C-9BF5-A472-D08FAA046D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STFT, </a:t>
            </a:r>
            <a:r>
              <a:rPr lang="en-US" dirty="0" err="1">
                <a:ea typeface="+mj-lt"/>
                <a:cs typeface="+mj-lt"/>
              </a:rPr>
              <a:t>defention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og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anvendelse</a:t>
            </a:r>
            <a:r>
              <a:rPr lang="en-US" dirty="0">
                <a:ea typeface="+mj-lt"/>
                <a:cs typeface="+mj-lt"/>
              </a:rPr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F029D329-BDFC-A36D-0416-EADAD16D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995363"/>
            <a:ext cx="95440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0181F8-EB08-5757-5EDA-660B37C9F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0"/>
            <a:ext cx="9124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ound wave graph&#10;&#10;Description automatically generated">
            <a:extLst>
              <a:ext uri="{FF2B5EF4-FFF2-40B4-BE49-F238E27FC236}">
                <a16:creationId xmlns:a16="http://schemas.microsoft.com/office/drawing/2014/main" id="{4EA20EDC-3CB8-066E-E447-7D0F5A901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663" y="1025332"/>
            <a:ext cx="9614674" cy="480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2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CB9231D8-DC8F-C8B0-40D0-64C2F75E9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828675"/>
            <a:ext cx="84963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8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yellow background with black text&#10;&#10;Description automatically generated">
            <a:extLst>
              <a:ext uri="{FF2B5EF4-FFF2-40B4-BE49-F238E27FC236}">
                <a16:creationId xmlns:a16="http://schemas.microsoft.com/office/drawing/2014/main" id="{7D501F67-A301-2656-FF28-AB5C9E4F4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6" y="5172604"/>
            <a:ext cx="7029450" cy="1000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848E85-9917-D4EA-3B53-7B2596204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863" y="223837"/>
            <a:ext cx="6761691" cy="471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9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graph and a diagram of a graph&#10;&#10;Description automatically generated">
            <a:extLst>
              <a:ext uri="{FF2B5EF4-FFF2-40B4-BE49-F238E27FC236}">
                <a16:creationId xmlns:a16="http://schemas.microsoft.com/office/drawing/2014/main" id="{8241B03A-BB04-8E7C-F702-227D160B8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609" y="886884"/>
            <a:ext cx="8521700" cy="508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1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1A7987-BF4C-9BF5-A472-D08FAA046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8" y="704850"/>
            <a:ext cx="51911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0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yellow rectangular sign with black arrows and symbols&#10;&#10;Description automatically generated">
            <a:extLst>
              <a:ext uri="{FF2B5EF4-FFF2-40B4-BE49-F238E27FC236}">
                <a16:creationId xmlns:a16="http://schemas.microsoft.com/office/drawing/2014/main" id="{49806B60-28D9-4CE8-775F-8FDF1597F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276475"/>
            <a:ext cx="76200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STFT, defention og anvendelse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38</cp:revision>
  <dcterms:created xsi:type="dcterms:W3CDTF">2013-07-15T20:26:40Z</dcterms:created>
  <dcterms:modified xsi:type="dcterms:W3CDTF">2024-12-28T12:56:03Z</dcterms:modified>
</cp:coreProperties>
</file>