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A91AF-F0CE-0790-5768-E460F5DBC9C3}" v="190" dt="2024-12-28T11:15:35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FFT, ide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algoritmen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F029D329-BDFC-A36D-0416-EADAD16D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995363"/>
            <a:ext cx="95440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64B4064-8B87-648D-0C5E-1F4E9D29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706093"/>
            <a:ext cx="10921999" cy="2607641"/>
          </a:xfrm>
          <a:prstGeom prst="rect">
            <a:avLst/>
          </a:prstGeom>
        </p:spPr>
      </p:pic>
      <p:pic>
        <p:nvPicPr>
          <p:cNvPr id="5" name="Picture 4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BC9C15D8-C842-E4D1-FF9B-6D34A116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996" y="3886338"/>
            <a:ext cx="5991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5E7DF6FE-C060-7409-43E7-55DF6200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4325"/>
            <a:ext cx="8382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1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640099C0-C631-F71B-128D-596985DC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47713"/>
            <a:ext cx="8382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1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B9B34662-8CBB-ABCF-6951-201D8412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4325"/>
            <a:ext cx="8382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4FBDB043-0152-B6CD-B119-7305C20D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57" y="628650"/>
            <a:ext cx="8382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5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CA45BFB0-E75C-18E0-A260-92E7C92A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90" r="33408" b="-621"/>
          <a:stretch/>
        </p:blipFill>
        <p:spPr>
          <a:xfrm>
            <a:off x="400533" y="433042"/>
            <a:ext cx="3747145" cy="1938646"/>
          </a:xfrm>
          <a:prstGeom prst="rect">
            <a:avLst/>
          </a:prstGeom>
        </p:spPr>
      </p:pic>
      <p:pic>
        <p:nvPicPr>
          <p:cNvPr id="5" name="Picture 4" descr="A diagram of a butterfly&#10;&#10;Description automatically generated">
            <a:extLst>
              <a:ext uri="{FF2B5EF4-FFF2-40B4-BE49-F238E27FC236}">
                <a16:creationId xmlns:a16="http://schemas.microsoft.com/office/drawing/2014/main" id="{4581CFEC-F7E2-318B-45CB-A1CFA723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54" y="429798"/>
            <a:ext cx="7293803" cy="4629011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0F73E9B6-14CE-4F48-3CA9-7D377A87C9A0}"/>
              </a:ext>
            </a:extLst>
          </p:cNvPr>
          <p:cNvSpPr txBox="1"/>
          <p:nvPr/>
        </p:nvSpPr>
        <p:spPr>
          <a:xfrm>
            <a:off x="732177" y="5058809"/>
            <a:ext cx="4372411" cy="80021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Complexity reduced:</a:t>
            </a:r>
            <a:br>
              <a:rPr lang="en-US" dirty="0"/>
            </a:br>
            <a:r>
              <a:rPr lang="en-US" sz="2800" dirty="0"/>
              <a:t>O(N²)  -&gt; O (Nlog_2(N))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EAAAFC70-0034-540A-5E60-A1E294EC5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77" y="2945301"/>
            <a:ext cx="3513189" cy="1541012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20E662CA-9BF6-E926-C6C6-3A0685A4D639}"/>
              </a:ext>
            </a:extLst>
          </p:cNvPr>
          <p:cNvCxnSpPr>
            <a:cxnSpLocks/>
          </p:cNvCxnSpPr>
          <p:nvPr/>
        </p:nvCxnSpPr>
        <p:spPr>
          <a:xfrm>
            <a:off x="2409825" y="2371688"/>
            <a:ext cx="0" cy="504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6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0C6824F-CB3D-40DC-D761-38B6C231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49" y="285819"/>
            <a:ext cx="6197599" cy="31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6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22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FFT, ide af algoritmen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Mikkel Norre Nielsen</cp:lastModifiedBy>
  <cp:revision>68</cp:revision>
  <dcterms:created xsi:type="dcterms:W3CDTF">2024-12-28T10:42:43Z</dcterms:created>
  <dcterms:modified xsi:type="dcterms:W3CDTF">2025-01-15T07:27:57Z</dcterms:modified>
</cp:coreProperties>
</file>