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8EAA4B-826E-4C66-61DD-0138E1DAB4E8}" v="196" dt="2024-12-27T12:02:33.406"/>
    <p1510:client id="{5BA3EE47-1DE5-67B5-2B27-76A16FCC4829}" v="1" dt="2024-12-27T12:02:59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kel Norre Nielsen" userId="S::te23dr@student.aau.dk::08025e8e-c0f6-41eb-9a1e-9487d7d200eb" providerId="AD" clId="Web-{2A8EAA4B-826E-4C66-61DD-0138E1DAB4E8}"/>
    <pc:docChg chg="addSld delSld modSld sldOrd">
      <pc:chgData name="Mikkel Norre Nielsen" userId="S::te23dr@student.aau.dk::08025e8e-c0f6-41eb-9a1e-9487d7d200eb" providerId="AD" clId="Web-{2A8EAA4B-826E-4C66-61DD-0138E1DAB4E8}" dt="2024-12-27T12:02:33.406" v="156"/>
      <pc:docMkLst>
        <pc:docMk/>
      </pc:docMkLst>
      <pc:sldChg chg="modSp">
        <pc:chgData name="Mikkel Norre Nielsen" userId="S::te23dr@student.aau.dk::08025e8e-c0f6-41eb-9a1e-9487d7d200eb" providerId="AD" clId="Web-{2A8EAA4B-826E-4C66-61DD-0138E1DAB4E8}" dt="2024-12-27T10:35:04.217" v="7" actId="20577"/>
        <pc:sldMkLst>
          <pc:docMk/>
          <pc:sldMk cId="109857222" sldId="256"/>
        </pc:sldMkLst>
        <pc:spChg chg="mod">
          <ac:chgData name="Mikkel Norre Nielsen" userId="S::te23dr@student.aau.dk::08025e8e-c0f6-41eb-9a1e-9487d7d200eb" providerId="AD" clId="Web-{2A8EAA4B-826E-4C66-61DD-0138E1DAB4E8}" dt="2024-12-27T10:35:04.217" v="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Mikkel Norre Nielsen" userId="S::te23dr@student.aau.dk::08025e8e-c0f6-41eb-9a1e-9487d7d200eb" providerId="AD" clId="Web-{2A8EAA4B-826E-4C66-61DD-0138E1DAB4E8}" dt="2024-12-27T10:47:33.692" v="58" actId="20577"/>
        <pc:sldMkLst>
          <pc:docMk/>
          <pc:sldMk cId="2344739896" sldId="257"/>
        </pc:sldMkLst>
        <pc:spChg chg="mod">
          <ac:chgData name="Mikkel Norre Nielsen" userId="S::te23dr@student.aau.dk::08025e8e-c0f6-41eb-9a1e-9487d7d200eb" providerId="AD" clId="Web-{2A8EAA4B-826E-4C66-61DD-0138E1DAB4E8}" dt="2024-12-27T10:47:33.692" v="58" actId="20577"/>
          <ac:spMkLst>
            <pc:docMk/>
            <pc:sldMk cId="2344739896" sldId="257"/>
            <ac:spMk id="2" creationId="{8DB4CF2E-92D7-111D-2DE8-143EABD2E24E}"/>
          </ac:spMkLst>
        </pc:spChg>
        <pc:spChg chg="del">
          <ac:chgData name="Mikkel Norre Nielsen" userId="S::te23dr@student.aau.dk::08025e8e-c0f6-41eb-9a1e-9487d7d200eb" providerId="AD" clId="Web-{2A8EAA4B-826E-4C66-61DD-0138E1DAB4E8}" dt="2024-12-27T10:45:04.703" v="8"/>
          <ac:spMkLst>
            <pc:docMk/>
            <pc:sldMk cId="2344739896" sldId="257"/>
            <ac:spMk id="3" creationId="{0BDF38CC-E553-366A-6E45-45D5A6F3F567}"/>
          </ac:spMkLst>
        </pc:spChg>
        <pc:picChg chg="add mod modCrop">
          <ac:chgData name="Mikkel Norre Nielsen" userId="S::te23dr@student.aau.dk::08025e8e-c0f6-41eb-9a1e-9487d7d200eb" providerId="AD" clId="Web-{2A8EAA4B-826E-4C66-61DD-0138E1DAB4E8}" dt="2024-12-27T10:46:30.596" v="27" actId="1076"/>
          <ac:picMkLst>
            <pc:docMk/>
            <pc:sldMk cId="2344739896" sldId="257"/>
            <ac:picMk id="4" creationId="{932950A6-AC50-5694-1B17-165D10DC24A8}"/>
          </ac:picMkLst>
        </pc:picChg>
        <pc:picChg chg="add mod modCrop">
          <ac:chgData name="Mikkel Norre Nielsen" userId="S::te23dr@student.aau.dk::08025e8e-c0f6-41eb-9a1e-9487d7d200eb" providerId="AD" clId="Web-{2A8EAA4B-826E-4C66-61DD-0138E1DAB4E8}" dt="2024-12-27T10:46:33.253" v="28" actId="1076"/>
          <ac:picMkLst>
            <pc:docMk/>
            <pc:sldMk cId="2344739896" sldId="257"/>
            <ac:picMk id="5" creationId="{6C08608E-F610-ACFE-DF09-3A1C9AF220D9}"/>
          </ac:picMkLst>
        </pc:picChg>
      </pc:sldChg>
      <pc:sldChg chg="addSp delSp modSp new del">
        <pc:chgData name="Mikkel Norre Nielsen" userId="S::te23dr@student.aau.dk::08025e8e-c0f6-41eb-9a1e-9487d7d200eb" providerId="AD" clId="Web-{2A8EAA4B-826E-4C66-61DD-0138E1DAB4E8}" dt="2024-12-27T10:46:38.706" v="29"/>
        <pc:sldMkLst>
          <pc:docMk/>
          <pc:sldMk cId="2222772144" sldId="258"/>
        </pc:sldMkLst>
        <pc:spChg chg="del">
          <ac:chgData name="Mikkel Norre Nielsen" userId="S::te23dr@student.aau.dk::08025e8e-c0f6-41eb-9a1e-9487d7d200eb" providerId="AD" clId="Web-{2A8EAA4B-826E-4C66-61DD-0138E1DAB4E8}" dt="2024-12-27T10:45:41.782" v="13"/>
          <ac:spMkLst>
            <pc:docMk/>
            <pc:sldMk cId="2222772144" sldId="258"/>
            <ac:spMk id="3" creationId="{A9BD535A-FEEA-EFA0-6899-CD6E59482238}"/>
          </ac:spMkLst>
        </pc:spChg>
        <pc:picChg chg="add del mod">
          <ac:chgData name="Mikkel Norre Nielsen" userId="S::te23dr@student.aau.dk::08025e8e-c0f6-41eb-9a1e-9487d7d200eb" providerId="AD" clId="Web-{2A8EAA4B-826E-4C66-61DD-0138E1DAB4E8}" dt="2024-12-27T10:45:46.689" v="16"/>
          <ac:picMkLst>
            <pc:docMk/>
            <pc:sldMk cId="2222772144" sldId="258"/>
            <ac:picMk id="4" creationId="{08664360-8A59-908A-DED1-1797CD6DB4AB}"/>
          </ac:picMkLst>
        </pc:picChg>
      </pc:sldChg>
      <pc:sldChg chg="addSp delSp modSp new ord">
        <pc:chgData name="Mikkel Norre Nielsen" userId="S::te23dr@student.aau.dk::08025e8e-c0f6-41eb-9a1e-9487d7d200eb" providerId="AD" clId="Web-{2A8EAA4B-826E-4C66-61DD-0138E1DAB4E8}" dt="2024-12-27T10:52:24.356" v="114" actId="1076"/>
        <pc:sldMkLst>
          <pc:docMk/>
          <pc:sldMk cId="3731878159" sldId="258"/>
        </pc:sldMkLst>
        <pc:spChg chg="del">
          <ac:chgData name="Mikkel Norre Nielsen" userId="S::te23dr@student.aau.dk::08025e8e-c0f6-41eb-9a1e-9487d7d200eb" providerId="AD" clId="Web-{2A8EAA4B-826E-4C66-61DD-0138E1DAB4E8}" dt="2024-12-27T10:48:35.678" v="63"/>
          <ac:spMkLst>
            <pc:docMk/>
            <pc:sldMk cId="3731878159" sldId="258"/>
            <ac:spMk id="2" creationId="{6E693255-8111-5D02-E3B5-B5A329D0AA4D}"/>
          </ac:spMkLst>
        </pc:spChg>
        <pc:spChg chg="del">
          <ac:chgData name="Mikkel Norre Nielsen" userId="S::te23dr@student.aau.dk::08025e8e-c0f6-41eb-9a1e-9487d7d200eb" providerId="AD" clId="Web-{2A8EAA4B-826E-4C66-61DD-0138E1DAB4E8}" dt="2024-12-27T10:46:49.441" v="32"/>
          <ac:spMkLst>
            <pc:docMk/>
            <pc:sldMk cId="3731878159" sldId="258"/>
            <ac:spMk id="3" creationId="{E43243BA-9A9C-94CC-020F-AC2077B4A124}"/>
          </ac:spMkLst>
        </pc:spChg>
        <pc:spChg chg="add mod">
          <ac:chgData name="Mikkel Norre Nielsen" userId="S::te23dr@student.aau.dk::08025e8e-c0f6-41eb-9a1e-9487d7d200eb" providerId="AD" clId="Web-{2A8EAA4B-826E-4C66-61DD-0138E1DAB4E8}" dt="2024-12-27T10:52:21.356" v="113" actId="1076"/>
          <ac:spMkLst>
            <pc:docMk/>
            <pc:sldMk cId="3731878159" sldId="258"/>
            <ac:spMk id="5" creationId="{17585002-AFD9-F89C-84DE-A2BF7B17F0F9}"/>
          </ac:spMkLst>
        </pc:spChg>
        <pc:picChg chg="add mod">
          <ac:chgData name="Mikkel Norre Nielsen" userId="S::te23dr@student.aau.dk::08025e8e-c0f6-41eb-9a1e-9487d7d200eb" providerId="AD" clId="Web-{2A8EAA4B-826E-4C66-61DD-0138E1DAB4E8}" dt="2024-12-27T10:52:24.356" v="114" actId="1076"/>
          <ac:picMkLst>
            <pc:docMk/>
            <pc:sldMk cId="3731878159" sldId="258"/>
            <ac:picMk id="4" creationId="{1D599579-AF56-292E-9723-558CC6465B61}"/>
          </ac:picMkLst>
        </pc:picChg>
        <pc:picChg chg="add mod">
          <ac:chgData name="Mikkel Norre Nielsen" userId="S::te23dr@student.aau.dk::08025e8e-c0f6-41eb-9a1e-9487d7d200eb" providerId="AD" clId="Web-{2A8EAA4B-826E-4C66-61DD-0138E1DAB4E8}" dt="2024-12-27T10:52:18.575" v="112" actId="1076"/>
          <ac:picMkLst>
            <pc:docMk/>
            <pc:sldMk cId="3731878159" sldId="258"/>
            <ac:picMk id="6" creationId="{E656ED85-50E8-08D6-8257-5A1D38D3336C}"/>
          </ac:picMkLst>
        </pc:picChg>
      </pc:sldChg>
      <pc:sldChg chg="addSp delSp modSp new">
        <pc:chgData name="Mikkel Norre Nielsen" userId="S::te23dr@student.aau.dk::08025e8e-c0f6-41eb-9a1e-9487d7d200eb" providerId="AD" clId="Web-{2A8EAA4B-826E-4C66-61DD-0138E1DAB4E8}" dt="2024-12-27T11:57:55.879" v="154" actId="1076"/>
        <pc:sldMkLst>
          <pc:docMk/>
          <pc:sldMk cId="2497004458" sldId="259"/>
        </pc:sldMkLst>
        <pc:spChg chg="del">
          <ac:chgData name="Mikkel Norre Nielsen" userId="S::te23dr@student.aau.dk::08025e8e-c0f6-41eb-9a1e-9487d7d200eb" providerId="AD" clId="Web-{2A8EAA4B-826E-4C66-61DD-0138E1DAB4E8}" dt="2024-12-27T10:52:34.279" v="117"/>
          <ac:spMkLst>
            <pc:docMk/>
            <pc:sldMk cId="2497004458" sldId="259"/>
            <ac:spMk id="2" creationId="{986819BD-7EF2-12B7-1586-9E8A87941117}"/>
          </ac:spMkLst>
        </pc:spChg>
        <pc:spChg chg="del">
          <ac:chgData name="Mikkel Norre Nielsen" userId="S::te23dr@student.aau.dk::08025e8e-c0f6-41eb-9a1e-9487d7d200eb" providerId="AD" clId="Web-{2A8EAA4B-826E-4C66-61DD-0138E1DAB4E8}" dt="2024-12-27T10:52:31.997" v="116"/>
          <ac:spMkLst>
            <pc:docMk/>
            <pc:sldMk cId="2497004458" sldId="259"/>
            <ac:spMk id="3" creationId="{AFF4C757-1E6D-7017-5B7E-CE92ED77EE19}"/>
          </ac:spMkLst>
        </pc:spChg>
        <pc:picChg chg="add mod">
          <ac:chgData name="Mikkel Norre Nielsen" userId="S::te23dr@student.aau.dk::08025e8e-c0f6-41eb-9a1e-9487d7d200eb" providerId="AD" clId="Web-{2A8EAA4B-826E-4C66-61DD-0138E1DAB4E8}" dt="2024-12-27T11:57:52.613" v="153" actId="1076"/>
          <ac:picMkLst>
            <pc:docMk/>
            <pc:sldMk cId="2497004458" sldId="259"/>
            <ac:picMk id="4" creationId="{DC917E99-CD10-0373-0F0F-517457EA6347}"/>
          </ac:picMkLst>
        </pc:picChg>
        <pc:picChg chg="add mod">
          <ac:chgData name="Mikkel Norre Nielsen" userId="S::te23dr@student.aau.dk::08025e8e-c0f6-41eb-9a1e-9487d7d200eb" providerId="AD" clId="Web-{2A8EAA4B-826E-4C66-61DD-0138E1DAB4E8}" dt="2024-12-27T11:57:55.879" v="154" actId="1076"/>
          <ac:picMkLst>
            <pc:docMk/>
            <pc:sldMk cId="2497004458" sldId="259"/>
            <ac:picMk id="5" creationId="{82820F9D-E027-08E2-5B27-5EE20E73BAF1}"/>
          </ac:picMkLst>
        </pc:picChg>
      </pc:sldChg>
      <pc:sldChg chg="addSp delSp modSp new ord">
        <pc:chgData name="Mikkel Norre Nielsen" userId="S::te23dr@student.aau.dk::08025e8e-c0f6-41eb-9a1e-9487d7d200eb" providerId="AD" clId="Web-{2A8EAA4B-826E-4C66-61DD-0138E1DAB4E8}" dt="2024-12-27T11:14:21.082" v="152"/>
        <pc:sldMkLst>
          <pc:docMk/>
          <pc:sldMk cId="2202032303" sldId="260"/>
        </pc:sldMkLst>
        <pc:spChg chg="del">
          <ac:chgData name="Mikkel Norre Nielsen" userId="S::te23dr@student.aau.dk::08025e8e-c0f6-41eb-9a1e-9487d7d200eb" providerId="AD" clId="Web-{2A8EAA4B-826E-4C66-61DD-0138E1DAB4E8}" dt="2024-12-27T10:55:45.487" v="124"/>
          <ac:spMkLst>
            <pc:docMk/>
            <pc:sldMk cId="2202032303" sldId="260"/>
            <ac:spMk id="2" creationId="{C096C269-9FD3-18B3-8FF0-1384883B36C8}"/>
          </ac:spMkLst>
        </pc:spChg>
        <pc:spChg chg="del">
          <ac:chgData name="Mikkel Norre Nielsen" userId="S::te23dr@student.aau.dk::08025e8e-c0f6-41eb-9a1e-9487d7d200eb" providerId="AD" clId="Web-{2A8EAA4B-826E-4C66-61DD-0138E1DAB4E8}" dt="2024-12-27T10:55:40.612" v="123"/>
          <ac:spMkLst>
            <pc:docMk/>
            <pc:sldMk cId="2202032303" sldId="260"/>
            <ac:spMk id="3" creationId="{00BAA97C-A6AC-677F-D741-912B0F493B39}"/>
          </ac:spMkLst>
        </pc:spChg>
        <pc:picChg chg="add mod">
          <ac:chgData name="Mikkel Norre Nielsen" userId="S::te23dr@student.aau.dk::08025e8e-c0f6-41eb-9a1e-9487d7d200eb" providerId="AD" clId="Web-{2A8EAA4B-826E-4C66-61DD-0138E1DAB4E8}" dt="2024-12-27T10:55:53.253" v="129" actId="1076"/>
          <ac:picMkLst>
            <pc:docMk/>
            <pc:sldMk cId="2202032303" sldId="260"/>
            <ac:picMk id="4" creationId="{85B86257-7CF0-78BF-E7D5-9F84523D515E}"/>
          </ac:picMkLst>
        </pc:picChg>
      </pc:sldChg>
      <pc:sldChg chg="addSp delSp modSp new">
        <pc:chgData name="Mikkel Norre Nielsen" userId="S::te23dr@student.aau.dk::08025e8e-c0f6-41eb-9a1e-9487d7d200eb" providerId="AD" clId="Web-{2A8EAA4B-826E-4C66-61DD-0138E1DAB4E8}" dt="2024-12-27T11:01:14.606" v="136" actId="1076"/>
        <pc:sldMkLst>
          <pc:docMk/>
          <pc:sldMk cId="3102593028" sldId="261"/>
        </pc:sldMkLst>
        <pc:spChg chg="del">
          <ac:chgData name="Mikkel Norre Nielsen" userId="S::te23dr@student.aau.dk::08025e8e-c0f6-41eb-9a1e-9487d7d200eb" providerId="AD" clId="Web-{2A8EAA4B-826E-4C66-61DD-0138E1DAB4E8}" dt="2024-12-27T11:01:08.465" v="133"/>
          <ac:spMkLst>
            <pc:docMk/>
            <pc:sldMk cId="3102593028" sldId="261"/>
            <ac:spMk id="2" creationId="{9B5D997F-ECD3-57CB-FAFA-88A9128591FC}"/>
          </ac:spMkLst>
        </pc:spChg>
        <pc:spChg chg="del">
          <ac:chgData name="Mikkel Norre Nielsen" userId="S::te23dr@student.aau.dk::08025e8e-c0f6-41eb-9a1e-9487d7d200eb" providerId="AD" clId="Web-{2A8EAA4B-826E-4C66-61DD-0138E1DAB4E8}" dt="2024-12-27T11:01:03.465" v="132"/>
          <ac:spMkLst>
            <pc:docMk/>
            <pc:sldMk cId="3102593028" sldId="261"/>
            <ac:spMk id="3" creationId="{0EFD8771-A803-2CE0-EDEF-E954ABB15C1F}"/>
          </ac:spMkLst>
        </pc:spChg>
        <pc:picChg chg="add mod">
          <ac:chgData name="Mikkel Norre Nielsen" userId="S::te23dr@student.aau.dk::08025e8e-c0f6-41eb-9a1e-9487d7d200eb" providerId="AD" clId="Web-{2A8EAA4B-826E-4C66-61DD-0138E1DAB4E8}" dt="2024-12-27T11:01:14.606" v="136" actId="1076"/>
          <ac:picMkLst>
            <pc:docMk/>
            <pc:sldMk cId="3102593028" sldId="261"/>
            <ac:picMk id="4" creationId="{EAF06E6E-CE45-094C-6E5F-D480733E2CEC}"/>
          </ac:picMkLst>
        </pc:picChg>
      </pc:sldChg>
      <pc:sldChg chg="addSp delSp modSp new">
        <pc:chgData name="Mikkel Norre Nielsen" userId="S::te23dr@student.aau.dk::08025e8e-c0f6-41eb-9a1e-9487d7d200eb" providerId="AD" clId="Web-{2A8EAA4B-826E-4C66-61DD-0138E1DAB4E8}" dt="2024-12-27T11:08:52.776" v="151" actId="14100"/>
        <pc:sldMkLst>
          <pc:docMk/>
          <pc:sldMk cId="1179521428" sldId="262"/>
        </pc:sldMkLst>
        <pc:spChg chg="del">
          <ac:chgData name="Mikkel Norre Nielsen" userId="S::te23dr@student.aau.dk::08025e8e-c0f6-41eb-9a1e-9487d7d200eb" providerId="AD" clId="Web-{2A8EAA4B-826E-4C66-61DD-0138E1DAB4E8}" dt="2024-12-27T11:03:36.329" v="139"/>
          <ac:spMkLst>
            <pc:docMk/>
            <pc:sldMk cId="1179521428" sldId="262"/>
            <ac:spMk id="2" creationId="{A07786FF-62C2-1FCB-5E0C-1DDAB7BBD318}"/>
          </ac:spMkLst>
        </pc:spChg>
        <pc:spChg chg="del">
          <ac:chgData name="Mikkel Norre Nielsen" userId="S::te23dr@student.aau.dk::08025e8e-c0f6-41eb-9a1e-9487d7d200eb" providerId="AD" clId="Web-{2A8EAA4B-826E-4C66-61DD-0138E1DAB4E8}" dt="2024-12-27T11:03:33.204" v="138"/>
          <ac:spMkLst>
            <pc:docMk/>
            <pc:sldMk cId="1179521428" sldId="262"/>
            <ac:spMk id="3" creationId="{8CB65A2C-A982-15D6-0525-9B5AE1003500}"/>
          </ac:spMkLst>
        </pc:spChg>
        <pc:picChg chg="add del mod">
          <ac:chgData name="Mikkel Norre Nielsen" userId="S::te23dr@student.aau.dk::08025e8e-c0f6-41eb-9a1e-9487d7d200eb" providerId="AD" clId="Web-{2A8EAA4B-826E-4C66-61DD-0138E1DAB4E8}" dt="2024-12-27T11:04:40.956" v="144"/>
          <ac:picMkLst>
            <pc:docMk/>
            <pc:sldMk cId="1179521428" sldId="262"/>
            <ac:picMk id="4" creationId="{261BC9EB-BEAD-60DC-D43C-7E2807AA8C69}"/>
          </ac:picMkLst>
        </pc:picChg>
        <pc:picChg chg="add mod">
          <ac:chgData name="Mikkel Norre Nielsen" userId="S::te23dr@student.aau.dk::08025e8e-c0f6-41eb-9a1e-9487d7d200eb" providerId="AD" clId="Web-{2A8EAA4B-826E-4C66-61DD-0138E1DAB4E8}" dt="2024-12-27T11:07:44.227" v="146" actId="1076"/>
          <ac:picMkLst>
            <pc:docMk/>
            <pc:sldMk cId="1179521428" sldId="262"/>
            <ac:picMk id="5" creationId="{3E3D7953-3737-46C8-D797-02283C7A21C0}"/>
          </ac:picMkLst>
        </pc:picChg>
        <pc:picChg chg="add mod">
          <ac:chgData name="Mikkel Norre Nielsen" userId="S::te23dr@student.aau.dk::08025e8e-c0f6-41eb-9a1e-9487d7d200eb" providerId="AD" clId="Web-{2A8EAA4B-826E-4C66-61DD-0138E1DAB4E8}" dt="2024-12-27T11:08:52.776" v="151" actId="14100"/>
          <ac:picMkLst>
            <pc:docMk/>
            <pc:sldMk cId="1179521428" sldId="262"/>
            <ac:picMk id="6" creationId="{ACBE2AFB-F57D-9A6E-C62A-1F173DF2CA86}"/>
          </ac:picMkLst>
        </pc:picChg>
      </pc:sldChg>
      <pc:sldChg chg="new">
        <pc:chgData name="Mikkel Norre Nielsen" userId="S::te23dr@student.aau.dk::08025e8e-c0f6-41eb-9a1e-9487d7d200eb" providerId="AD" clId="Web-{2A8EAA4B-826E-4C66-61DD-0138E1DAB4E8}" dt="2024-12-27T11:03:47.235" v="143"/>
        <pc:sldMkLst>
          <pc:docMk/>
          <pc:sldMk cId="1645320911" sldId="263"/>
        </pc:sldMkLst>
      </pc:sldChg>
      <pc:sldChg chg="add">
        <pc:chgData name="Mikkel Norre Nielsen" userId="S::te23dr@student.aau.dk::08025e8e-c0f6-41eb-9a1e-9487d7d200eb" providerId="AD" clId="Web-{2A8EAA4B-826E-4C66-61DD-0138E1DAB4E8}" dt="2024-12-27T12:02:33.391" v="155"/>
        <pc:sldMkLst>
          <pc:docMk/>
          <pc:sldMk cId="1618246799" sldId="264"/>
        </pc:sldMkLst>
      </pc:sldChg>
      <pc:sldChg chg="add">
        <pc:chgData name="Mikkel Norre Nielsen" userId="S::te23dr@student.aau.dk::08025e8e-c0f6-41eb-9a1e-9487d7d200eb" providerId="AD" clId="Web-{2A8EAA4B-826E-4C66-61DD-0138E1DAB4E8}" dt="2024-12-27T12:02:33.406" v="156"/>
        <pc:sldMkLst>
          <pc:docMk/>
          <pc:sldMk cId="749303311" sldId="265"/>
        </pc:sldMkLst>
      </pc:sldChg>
    </pc:docChg>
  </pc:docChgLst>
  <pc:docChgLst>
    <pc:chgData name="Mikkel Norre Nielsen" userId="S::te23dr@student.aau.dk::08025e8e-c0f6-41eb-9a1e-9487d7d200eb" providerId="AD" clId="Web-{5BA3EE47-1DE5-67B5-2B27-76A16FCC4829}"/>
    <pc:docChg chg="delSld">
      <pc:chgData name="Mikkel Norre Nielsen" userId="S::te23dr@student.aau.dk::08025e8e-c0f6-41eb-9a1e-9487d7d200eb" providerId="AD" clId="Web-{5BA3EE47-1DE5-67B5-2B27-76A16FCC4829}" dt="2024-12-27T12:02:59.265" v="0"/>
      <pc:docMkLst>
        <pc:docMk/>
      </pc:docMkLst>
      <pc:sldChg chg="del">
        <pc:chgData name="Mikkel Norre Nielsen" userId="S::te23dr@student.aau.dk::08025e8e-c0f6-41eb-9a1e-9487d7d200eb" providerId="AD" clId="Web-{5BA3EE47-1DE5-67B5-2B27-76A16FCC4829}" dt="2024-12-27T12:02:59.265" v="0"/>
        <pc:sldMkLst>
          <pc:docMk/>
          <pc:sldMk cId="1645320911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ea typeface="+mj-lt"/>
                <a:cs typeface="+mj-lt"/>
              </a:rPr>
              <a:t>Overføringsfunktion</a:t>
            </a:r>
            <a:r>
              <a:rPr lang="en-US" dirty="0">
                <a:ea typeface="+mj-lt"/>
                <a:cs typeface="+mj-lt"/>
              </a:rPr>
              <a:t>, </a:t>
            </a:r>
            <a:r>
              <a:rPr lang="en-US" dirty="0" err="1">
                <a:ea typeface="+mj-lt"/>
                <a:cs typeface="+mj-lt"/>
              </a:rPr>
              <a:t>differens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lign</a:t>
            </a:r>
            <a:r>
              <a:rPr lang="en-US" dirty="0">
                <a:ea typeface="+mj-lt"/>
                <a:cs typeface="+mj-lt"/>
              </a:rPr>
              <a:t>. Pol/</a:t>
            </a:r>
            <a:r>
              <a:rPr lang="en-US" dirty="0" err="1">
                <a:ea typeface="+mj-lt"/>
                <a:cs typeface="+mj-lt"/>
              </a:rPr>
              <a:t>nul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punkter</a:t>
            </a:r>
            <a:r>
              <a:rPr lang="en-US" dirty="0">
                <a:ea typeface="+mj-lt"/>
                <a:cs typeface="+mj-lt"/>
              </a:rPr>
              <a:t>, </a:t>
            </a:r>
            <a:r>
              <a:rPr lang="en-US" dirty="0" err="1">
                <a:ea typeface="+mj-lt"/>
                <a:cs typeface="+mj-lt"/>
              </a:rPr>
              <a:t>stabilitet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og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realistions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struktur</a:t>
            </a:r>
            <a:r>
              <a:rPr lang="en-US" dirty="0">
                <a:ea typeface="+mj-lt"/>
                <a:cs typeface="+mj-lt"/>
              </a:rPr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79C8-EDB1-E379-9B03-502BB237D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221"/>
          </a:xfrm>
        </p:spPr>
        <p:txBody>
          <a:bodyPr>
            <a:normAutofit fontScale="90000"/>
          </a:bodyPr>
          <a:lstStyle/>
          <a:p>
            <a:r>
              <a:rPr lang="en-US" dirty="0"/>
              <a:t>Pol</a:t>
            </a:r>
          </a:p>
        </p:txBody>
      </p:sp>
      <p:pic>
        <p:nvPicPr>
          <p:cNvPr id="4" name="Picture 3" descr="A graph on lined paper with writing&#10;&#10;Description automatically generated">
            <a:extLst>
              <a:ext uri="{FF2B5EF4-FFF2-40B4-BE49-F238E27FC236}">
                <a16:creationId xmlns:a16="http://schemas.microsoft.com/office/drawing/2014/main" id="{68F23188-7B85-4EB6-CE5C-1EA59749B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3" y="953861"/>
            <a:ext cx="87534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0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4CF2E-92D7-111D-2DE8-143EABD2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Overføringsfunktion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differens</a:t>
            </a:r>
            <a:r>
              <a:rPr lang="en-US" dirty="0"/>
              <a:t> </a:t>
            </a:r>
            <a:r>
              <a:rPr lang="en-US" dirty="0" err="1"/>
              <a:t>lign</a:t>
            </a:r>
            <a:r>
              <a:rPr lang="en-US" dirty="0"/>
              <a:t>.</a:t>
            </a:r>
          </a:p>
        </p:txBody>
      </p:sp>
      <p:pic>
        <p:nvPicPr>
          <p:cNvPr id="4" name="Picture 3" descr="A white board with math equations&#10;&#10;Description automatically generated">
            <a:extLst>
              <a:ext uri="{FF2B5EF4-FFF2-40B4-BE49-F238E27FC236}">
                <a16:creationId xmlns:a16="http://schemas.microsoft.com/office/drawing/2014/main" id="{932950A6-AC50-5694-1B17-165D10DC24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6" t="9" r="30253" b="391"/>
          <a:stretch/>
        </p:blipFill>
        <p:spPr>
          <a:xfrm>
            <a:off x="5830289" y="1895821"/>
            <a:ext cx="4763715" cy="2746117"/>
          </a:xfrm>
          <a:prstGeom prst="rect">
            <a:avLst/>
          </a:prstGeom>
        </p:spPr>
      </p:pic>
      <p:pic>
        <p:nvPicPr>
          <p:cNvPr id="5" name="Picture 4" descr="A math formula on a white board&#10;&#10;Description automatically generated">
            <a:extLst>
              <a:ext uri="{FF2B5EF4-FFF2-40B4-BE49-F238E27FC236}">
                <a16:creationId xmlns:a16="http://schemas.microsoft.com/office/drawing/2014/main" id="{6C08608E-F610-ACFE-DF09-3A1C9AF220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98" r="16199" b="893"/>
          <a:stretch/>
        </p:blipFill>
        <p:spPr>
          <a:xfrm>
            <a:off x="573984" y="2050185"/>
            <a:ext cx="5375755" cy="137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3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56ED85-50E8-08D6-8257-5A1D38D333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147"/>
          <a:stretch/>
        </p:blipFill>
        <p:spPr>
          <a:xfrm>
            <a:off x="2788449" y="4375448"/>
            <a:ext cx="6753916" cy="834298"/>
          </a:xfrm>
          <a:prstGeom prst="rect">
            <a:avLst/>
          </a:prstGeom>
        </p:spPr>
      </p:pic>
      <p:pic>
        <p:nvPicPr>
          <p:cNvPr id="3" name="Billede 2">
            <a:extLst>
              <a:ext uri="{FF2B5EF4-FFF2-40B4-BE49-F238E27FC236}">
                <a16:creationId xmlns:a16="http://schemas.microsoft.com/office/drawing/2014/main" id="{447CAF40-FDD7-713E-7D6A-ABCD39CE60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963"/>
          <a:stretch/>
        </p:blipFill>
        <p:spPr>
          <a:xfrm>
            <a:off x="3098357" y="631164"/>
            <a:ext cx="6134100" cy="3347987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3B63E026-9133-D9A0-A415-12E60FE10986}"/>
              </a:ext>
            </a:extLst>
          </p:cNvPr>
          <p:cNvSpPr txBox="1"/>
          <p:nvPr/>
        </p:nvSpPr>
        <p:spPr>
          <a:xfrm>
            <a:off x="3699087" y="5177482"/>
            <a:ext cx="10698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MUL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7D102BAE-3055-C0C8-C22E-E08ECBC397B3}"/>
              </a:ext>
            </a:extLst>
          </p:cNvPr>
          <p:cNvSpPr txBox="1"/>
          <p:nvPr/>
        </p:nvSpPr>
        <p:spPr>
          <a:xfrm>
            <a:off x="5956419" y="5239029"/>
            <a:ext cx="8545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ADD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CF47BD29-53A3-BADD-66AC-03409DF5BD92}"/>
              </a:ext>
            </a:extLst>
          </p:cNvPr>
          <p:cNvSpPr txBox="1"/>
          <p:nvPr/>
        </p:nvSpPr>
        <p:spPr>
          <a:xfrm>
            <a:off x="7819401" y="5209746"/>
            <a:ext cx="194909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DELAY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7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F79423F7-EE70-96AA-C665-77D688113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0"/>
            <a:ext cx="9124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0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structure&#10;&#10;Description automatically generated">
            <a:extLst>
              <a:ext uri="{FF2B5EF4-FFF2-40B4-BE49-F238E27FC236}">
                <a16:creationId xmlns:a16="http://schemas.microsoft.com/office/drawing/2014/main" id="{DC917E99-CD10-0373-0F0F-517457EA6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" y="280987"/>
            <a:ext cx="6248400" cy="6296025"/>
          </a:xfrm>
          <a:prstGeom prst="rect">
            <a:avLst/>
          </a:prstGeom>
        </p:spPr>
      </p:pic>
      <p:pic>
        <p:nvPicPr>
          <p:cNvPr id="5" name="Picture 4" descr="A diagram of a complex structure&#10;&#10;Description automatically generated">
            <a:extLst>
              <a:ext uri="{FF2B5EF4-FFF2-40B4-BE49-F238E27FC236}">
                <a16:creationId xmlns:a16="http://schemas.microsoft.com/office/drawing/2014/main" id="{82820F9D-E027-08E2-5B27-5EE20E73B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478" y="280987"/>
            <a:ext cx="624840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0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Åbn billede">
            <a:extLst>
              <a:ext uri="{FF2B5EF4-FFF2-40B4-BE49-F238E27FC236}">
                <a16:creationId xmlns:a16="http://schemas.microsoft.com/office/drawing/2014/main" id="{85B86257-7CF0-78BF-E7D5-9F84523D5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496" y="960438"/>
            <a:ext cx="7485591" cy="465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32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board with writing on it&#10;&#10;Description automatically generated">
            <a:extLst>
              <a:ext uri="{FF2B5EF4-FFF2-40B4-BE49-F238E27FC236}">
                <a16:creationId xmlns:a16="http://schemas.microsoft.com/office/drawing/2014/main" id="{EAF06E6E-CE45-094C-6E5F-D480733E2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445" y="264583"/>
            <a:ext cx="6659359" cy="659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93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function&#10;&#10;Description automatically generated">
            <a:extLst>
              <a:ext uri="{FF2B5EF4-FFF2-40B4-BE49-F238E27FC236}">
                <a16:creationId xmlns:a16="http://schemas.microsoft.com/office/drawing/2014/main" id="{3E3D7953-3737-46C8-D797-02283C7A2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33" y="1413140"/>
            <a:ext cx="6296025" cy="5191125"/>
          </a:xfrm>
          <a:prstGeom prst="rect">
            <a:avLst/>
          </a:prstGeom>
        </p:spPr>
      </p:pic>
      <p:pic>
        <p:nvPicPr>
          <p:cNvPr id="6" name="Picture 5" descr="A graph of a graph with numbers and lines&#10;&#10;Description automatically generated">
            <a:extLst>
              <a:ext uri="{FF2B5EF4-FFF2-40B4-BE49-F238E27FC236}">
                <a16:creationId xmlns:a16="http://schemas.microsoft.com/office/drawing/2014/main" id="{ACBE2AFB-F57D-9A6E-C62A-1F173DF2C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3140"/>
            <a:ext cx="5757333" cy="4576232"/>
          </a:xfrm>
          <a:prstGeom prst="rect">
            <a:avLst/>
          </a:prstGeom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4BCFED38-4DE2-61C9-E0BE-D2B94BC48152}"/>
              </a:ext>
            </a:extLst>
          </p:cNvPr>
          <p:cNvSpPr/>
          <p:nvPr/>
        </p:nvSpPr>
        <p:spPr>
          <a:xfrm>
            <a:off x="17717" y="4752650"/>
            <a:ext cx="2597295" cy="6922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E8A50E9B-98DE-7248-E0B5-CD904A4DC205}"/>
              </a:ext>
            </a:extLst>
          </p:cNvPr>
          <p:cNvSpPr/>
          <p:nvPr/>
        </p:nvSpPr>
        <p:spPr>
          <a:xfrm>
            <a:off x="331411" y="4646052"/>
            <a:ext cx="728267" cy="6922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4" name="Picture 3" descr="A yellow rectangular object with black text&#10;&#10;Description automatically generated">
            <a:extLst>
              <a:ext uri="{FF2B5EF4-FFF2-40B4-BE49-F238E27FC236}">
                <a16:creationId xmlns:a16="http://schemas.microsoft.com/office/drawing/2014/main" id="{26F9B3F4-3BE5-C714-C4A3-119892912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057" y="0"/>
            <a:ext cx="3512188" cy="1645509"/>
          </a:xfrm>
          <a:prstGeom prst="rect">
            <a:avLst/>
          </a:prstGeom>
        </p:spPr>
      </p:pic>
      <p:pic>
        <p:nvPicPr>
          <p:cNvPr id="7" name="Picture 4" descr="A yellow background with black text&#10;&#10;Description automatically generated">
            <a:extLst>
              <a:ext uri="{FF2B5EF4-FFF2-40B4-BE49-F238E27FC236}">
                <a16:creationId xmlns:a16="http://schemas.microsoft.com/office/drawing/2014/main" id="{E04AE7D0-2FCC-CA06-BBF9-4FF1C886E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1265" y="223203"/>
            <a:ext cx="5856596" cy="115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21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83B4-A1E8-9FD6-543D-D6EBB2122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44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Nulpunkt</a:t>
            </a:r>
          </a:p>
        </p:txBody>
      </p:sp>
      <p:pic>
        <p:nvPicPr>
          <p:cNvPr id="4" name="Picture 3" descr="A graph on a piece of paper&#10;&#10;Description automatically generated">
            <a:extLst>
              <a:ext uri="{FF2B5EF4-FFF2-40B4-BE49-F238E27FC236}">
                <a16:creationId xmlns:a16="http://schemas.microsoft.com/office/drawing/2014/main" id="{8A84E141-ACAF-F6EE-8ADC-5EA170FA5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635" y="1258661"/>
            <a:ext cx="87534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46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24</Words>
  <Application>Microsoft Office PowerPoint</Application>
  <PresentationFormat>Widescreen</PresentationFormat>
  <Paragraphs>7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Overføringsfunktion, differens lign. Pol/nul punkter, stabilitet og realistions struktur </vt:lpstr>
      <vt:lpstr>Overføringsfunktion og differens lign.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Nulpunkt</vt:lpstr>
      <vt:lpstr>Pol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Mikkel Norre Nielsen</cp:lastModifiedBy>
  <cp:revision>77</cp:revision>
  <dcterms:created xsi:type="dcterms:W3CDTF">2024-12-27T10:29:15Z</dcterms:created>
  <dcterms:modified xsi:type="dcterms:W3CDTF">2025-01-15T13:46:39Z</dcterms:modified>
</cp:coreProperties>
</file>