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3" r:id="rId8"/>
    <p:sldId id="261" r:id="rId9"/>
    <p:sldId id="264" r:id="rId10"/>
    <p:sldId id="265" r:id="rId11"/>
    <p:sldId id="262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FAD5EC-7300-98A4-2D4D-48EEC96D0876}" v="236" dt="2024-12-28T08:43:50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kel Norre Nielsen" userId="S::te23dr@student.aau.dk::08025e8e-c0f6-41eb-9a1e-9487d7d200eb" providerId="AD" clId="Web-{0DFAD5EC-7300-98A4-2D4D-48EEC96D0876}"/>
    <pc:docChg chg="addSld modSld sldOrd">
      <pc:chgData name="Mikkel Norre Nielsen" userId="S::te23dr@student.aau.dk::08025e8e-c0f6-41eb-9a1e-9487d7d200eb" providerId="AD" clId="Web-{0DFAD5EC-7300-98A4-2D4D-48EEC96D0876}" dt="2024-12-28T08:43:50.068" v="204"/>
      <pc:docMkLst>
        <pc:docMk/>
      </pc:docMkLst>
      <pc:sldChg chg="modSp">
        <pc:chgData name="Mikkel Norre Nielsen" userId="S::te23dr@student.aau.dk::08025e8e-c0f6-41eb-9a1e-9487d7d200eb" providerId="AD" clId="Web-{0DFAD5EC-7300-98A4-2D4D-48EEC96D0876}" dt="2024-12-28T07:15:22.886" v="3" actId="20577"/>
        <pc:sldMkLst>
          <pc:docMk/>
          <pc:sldMk cId="109857222" sldId="256"/>
        </pc:sldMkLst>
        <pc:spChg chg="mod">
          <ac:chgData name="Mikkel Norre Nielsen" userId="S::te23dr@student.aau.dk::08025e8e-c0f6-41eb-9a1e-9487d7d200eb" providerId="AD" clId="Web-{0DFAD5EC-7300-98A4-2D4D-48EEC96D0876}" dt="2024-12-28T07:15:22.886" v="3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 new">
        <pc:chgData name="Mikkel Norre Nielsen" userId="S::te23dr@student.aau.dk::08025e8e-c0f6-41eb-9a1e-9487d7d200eb" providerId="AD" clId="Web-{0DFAD5EC-7300-98A4-2D4D-48EEC96D0876}" dt="2024-12-28T07:38:54.711" v="153" actId="20577"/>
        <pc:sldMkLst>
          <pc:docMk/>
          <pc:sldMk cId="668581473" sldId="257"/>
        </pc:sldMkLst>
        <pc:spChg chg="mod">
          <ac:chgData name="Mikkel Norre Nielsen" userId="S::te23dr@student.aau.dk::08025e8e-c0f6-41eb-9a1e-9487d7d200eb" providerId="AD" clId="Web-{0DFAD5EC-7300-98A4-2D4D-48EEC96D0876}" dt="2024-12-28T07:34:45.750" v="89" actId="20577"/>
          <ac:spMkLst>
            <pc:docMk/>
            <pc:sldMk cId="668581473" sldId="257"/>
            <ac:spMk id="2" creationId="{C09128C9-E819-26A4-7E54-E1B0A0871C74}"/>
          </ac:spMkLst>
        </pc:spChg>
        <pc:spChg chg="mod">
          <ac:chgData name="Mikkel Norre Nielsen" userId="S::te23dr@student.aau.dk::08025e8e-c0f6-41eb-9a1e-9487d7d200eb" providerId="AD" clId="Web-{0DFAD5EC-7300-98A4-2D4D-48EEC96D0876}" dt="2024-12-28T07:38:54.711" v="153" actId="20577"/>
          <ac:spMkLst>
            <pc:docMk/>
            <pc:sldMk cId="668581473" sldId="257"/>
            <ac:spMk id="3" creationId="{D96ED429-254D-4A3B-0F5A-C1D6C7471AF0}"/>
          </ac:spMkLst>
        </pc:spChg>
      </pc:sldChg>
      <pc:sldChg chg="addSp delSp modSp new">
        <pc:chgData name="Mikkel Norre Nielsen" userId="S::te23dr@student.aau.dk::08025e8e-c0f6-41eb-9a1e-9487d7d200eb" providerId="AD" clId="Web-{0DFAD5EC-7300-98A4-2D4D-48EEC96D0876}" dt="2024-12-28T08:07:54.605" v="183" actId="1076"/>
        <pc:sldMkLst>
          <pc:docMk/>
          <pc:sldMk cId="3190140689" sldId="258"/>
        </pc:sldMkLst>
        <pc:spChg chg="mod">
          <ac:chgData name="Mikkel Norre Nielsen" userId="S::te23dr@student.aau.dk::08025e8e-c0f6-41eb-9a1e-9487d7d200eb" providerId="AD" clId="Web-{0DFAD5EC-7300-98A4-2D4D-48EEC96D0876}" dt="2024-12-28T07:29:16.140" v="57" actId="20577"/>
          <ac:spMkLst>
            <pc:docMk/>
            <pc:sldMk cId="3190140689" sldId="258"/>
            <ac:spMk id="2" creationId="{244DE009-5B51-EE94-A19C-922CD0214DB9}"/>
          </ac:spMkLst>
        </pc:spChg>
        <pc:spChg chg="del">
          <ac:chgData name="Mikkel Norre Nielsen" userId="S::te23dr@student.aau.dk::08025e8e-c0f6-41eb-9a1e-9487d7d200eb" providerId="AD" clId="Web-{0DFAD5EC-7300-98A4-2D4D-48EEC96D0876}" dt="2024-12-28T07:29:09.296" v="52"/>
          <ac:spMkLst>
            <pc:docMk/>
            <pc:sldMk cId="3190140689" sldId="258"/>
            <ac:spMk id="3" creationId="{789E9DA0-FB23-74E5-5269-9CF0753D14BE}"/>
          </ac:spMkLst>
        </pc:spChg>
        <pc:picChg chg="add del mod">
          <ac:chgData name="Mikkel Norre Nielsen" userId="S::te23dr@student.aau.dk::08025e8e-c0f6-41eb-9a1e-9487d7d200eb" providerId="AD" clId="Web-{0DFAD5EC-7300-98A4-2D4D-48EEC96D0876}" dt="2024-12-28T08:07:44.651" v="180"/>
          <ac:picMkLst>
            <pc:docMk/>
            <pc:sldMk cId="3190140689" sldId="258"/>
            <ac:picMk id="4" creationId="{4C62DEFD-9282-E118-715C-E3FE50C39760}"/>
          </ac:picMkLst>
        </pc:picChg>
        <pc:picChg chg="add mod">
          <ac:chgData name="Mikkel Norre Nielsen" userId="S::te23dr@student.aau.dk::08025e8e-c0f6-41eb-9a1e-9487d7d200eb" providerId="AD" clId="Web-{0DFAD5EC-7300-98A4-2D4D-48EEC96D0876}" dt="2024-12-28T08:07:54.605" v="183" actId="1076"/>
          <ac:picMkLst>
            <pc:docMk/>
            <pc:sldMk cId="3190140689" sldId="258"/>
            <ac:picMk id="5" creationId="{8C766F36-21EE-D6F6-7B90-7DAE4DFB00BC}"/>
          </ac:picMkLst>
        </pc:picChg>
      </pc:sldChg>
      <pc:sldChg chg="addSp delSp modSp new">
        <pc:chgData name="Mikkel Norre Nielsen" userId="S::te23dr@student.aau.dk::08025e8e-c0f6-41eb-9a1e-9487d7d200eb" providerId="AD" clId="Web-{0DFAD5EC-7300-98A4-2D4D-48EEC96D0876}" dt="2024-12-28T07:31:53.705" v="82" actId="20577"/>
        <pc:sldMkLst>
          <pc:docMk/>
          <pc:sldMk cId="454278773" sldId="259"/>
        </pc:sldMkLst>
        <pc:spChg chg="del">
          <ac:chgData name="Mikkel Norre Nielsen" userId="S::te23dr@student.aau.dk::08025e8e-c0f6-41eb-9a1e-9487d7d200eb" providerId="AD" clId="Web-{0DFAD5EC-7300-98A4-2D4D-48EEC96D0876}" dt="2024-12-28T07:30:46.976" v="61"/>
          <ac:spMkLst>
            <pc:docMk/>
            <pc:sldMk cId="454278773" sldId="259"/>
            <ac:spMk id="3" creationId="{59846D28-B454-663D-7F9C-E011A547A27D}"/>
          </ac:spMkLst>
        </pc:spChg>
        <pc:spChg chg="add mod">
          <ac:chgData name="Mikkel Norre Nielsen" userId="S::te23dr@student.aau.dk::08025e8e-c0f6-41eb-9a1e-9487d7d200eb" providerId="AD" clId="Web-{0DFAD5EC-7300-98A4-2D4D-48EEC96D0876}" dt="2024-12-28T07:31:28.196" v="75" actId="20577"/>
          <ac:spMkLst>
            <pc:docMk/>
            <pc:sldMk cId="454278773" sldId="259"/>
            <ac:spMk id="5" creationId="{A195B726-7E2A-28D3-6B34-65061608D526}"/>
          </ac:spMkLst>
        </pc:spChg>
        <pc:spChg chg="add mod">
          <ac:chgData name="Mikkel Norre Nielsen" userId="S::te23dr@student.aau.dk::08025e8e-c0f6-41eb-9a1e-9487d7d200eb" providerId="AD" clId="Web-{0DFAD5EC-7300-98A4-2D4D-48EEC96D0876}" dt="2024-12-28T07:31:53.705" v="82" actId="20577"/>
          <ac:spMkLst>
            <pc:docMk/>
            <pc:sldMk cId="454278773" sldId="259"/>
            <ac:spMk id="6" creationId="{CC796DE4-21C0-D9AC-0EA2-56178BAC1B86}"/>
          </ac:spMkLst>
        </pc:spChg>
        <pc:picChg chg="add mod">
          <ac:chgData name="Mikkel Norre Nielsen" userId="S::te23dr@student.aau.dk::08025e8e-c0f6-41eb-9a1e-9487d7d200eb" providerId="AD" clId="Web-{0DFAD5EC-7300-98A4-2D4D-48EEC96D0876}" dt="2024-12-28T07:30:54.367" v="65" actId="1076"/>
          <ac:picMkLst>
            <pc:docMk/>
            <pc:sldMk cId="454278773" sldId="259"/>
            <ac:picMk id="4" creationId="{5FC1F924-3B27-1E18-920B-D35699440AA0}"/>
          </ac:picMkLst>
        </pc:picChg>
      </pc:sldChg>
      <pc:sldChg chg="addSp delSp modSp new">
        <pc:chgData name="Mikkel Norre Nielsen" userId="S::te23dr@student.aau.dk::08025e8e-c0f6-41eb-9a1e-9487d7d200eb" providerId="AD" clId="Web-{0DFAD5EC-7300-98A4-2D4D-48EEC96D0876}" dt="2024-12-28T07:49:31.284" v="170" actId="14100"/>
        <pc:sldMkLst>
          <pc:docMk/>
          <pc:sldMk cId="452207639" sldId="260"/>
        </pc:sldMkLst>
        <pc:spChg chg="del">
          <ac:chgData name="Mikkel Norre Nielsen" userId="S::te23dr@student.aau.dk::08025e8e-c0f6-41eb-9a1e-9487d7d200eb" providerId="AD" clId="Web-{0DFAD5EC-7300-98A4-2D4D-48EEC96D0876}" dt="2024-12-28T07:48:40.172" v="166"/>
          <ac:spMkLst>
            <pc:docMk/>
            <pc:sldMk cId="452207639" sldId="260"/>
            <ac:spMk id="2" creationId="{38947FE9-69B0-235F-52F6-AD7607DD78FC}"/>
          </ac:spMkLst>
        </pc:spChg>
        <pc:spChg chg="del">
          <ac:chgData name="Mikkel Norre Nielsen" userId="S::te23dr@student.aau.dk::08025e8e-c0f6-41eb-9a1e-9487d7d200eb" providerId="AD" clId="Web-{0DFAD5EC-7300-98A4-2D4D-48EEC96D0876}" dt="2024-12-28T07:46:50.215" v="154"/>
          <ac:spMkLst>
            <pc:docMk/>
            <pc:sldMk cId="452207639" sldId="260"/>
            <ac:spMk id="3" creationId="{B4B0E758-9A99-FD9D-2E7E-049719C42044}"/>
          </ac:spMkLst>
        </pc:spChg>
        <pc:spChg chg="add mod">
          <ac:chgData name="Mikkel Norre Nielsen" userId="S::te23dr@student.aau.dk::08025e8e-c0f6-41eb-9a1e-9487d7d200eb" providerId="AD" clId="Web-{0DFAD5EC-7300-98A4-2D4D-48EEC96D0876}" dt="2024-12-28T07:48:14.249" v="163" actId="14100"/>
          <ac:spMkLst>
            <pc:docMk/>
            <pc:sldMk cId="452207639" sldId="260"/>
            <ac:spMk id="5" creationId="{3B5C3301-6AFE-01AC-B13B-CD56FE017736}"/>
          </ac:spMkLst>
        </pc:spChg>
        <pc:grpChg chg="add mod">
          <ac:chgData name="Mikkel Norre Nielsen" userId="S::te23dr@student.aau.dk::08025e8e-c0f6-41eb-9a1e-9487d7d200eb" providerId="AD" clId="Web-{0DFAD5EC-7300-98A4-2D4D-48EEC96D0876}" dt="2024-12-28T07:48:41.844" v="167" actId="1076"/>
          <ac:grpSpMkLst>
            <pc:docMk/>
            <pc:sldMk cId="452207639" sldId="260"/>
            <ac:grpSpMk id="6" creationId="{5FF7DC88-EB90-7647-48A4-B65DD8D99EA4}"/>
          </ac:grpSpMkLst>
        </pc:grpChg>
        <pc:picChg chg="add mod">
          <ac:chgData name="Mikkel Norre Nielsen" userId="S::te23dr@student.aau.dk::08025e8e-c0f6-41eb-9a1e-9487d7d200eb" providerId="AD" clId="Web-{0DFAD5EC-7300-98A4-2D4D-48EEC96D0876}" dt="2024-12-28T07:46:58.668" v="158" actId="1076"/>
          <ac:picMkLst>
            <pc:docMk/>
            <pc:sldMk cId="452207639" sldId="260"/>
            <ac:picMk id="4" creationId="{49FF96E7-2DB5-696C-32E3-F1AB2F4DEC25}"/>
          </ac:picMkLst>
        </pc:picChg>
        <pc:picChg chg="add mod">
          <ac:chgData name="Mikkel Norre Nielsen" userId="S::te23dr@student.aau.dk::08025e8e-c0f6-41eb-9a1e-9487d7d200eb" providerId="AD" clId="Web-{0DFAD5EC-7300-98A4-2D4D-48EEC96D0876}" dt="2024-12-28T07:49:31.284" v="170" actId="14100"/>
          <ac:picMkLst>
            <pc:docMk/>
            <pc:sldMk cId="452207639" sldId="260"/>
            <ac:picMk id="7" creationId="{53064D38-7925-7760-5ED4-81FD8D2D95AB}"/>
          </ac:picMkLst>
        </pc:picChg>
      </pc:sldChg>
      <pc:sldChg chg="addSp delSp modSp new">
        <pc:chgData name="Mikkel Norre Nielsen" userId="S::te23dr@student.aau.dk::08025e8e-c0f6-41eb-9a1e-9487d7d200eb" providerId="AD" clId="Web-{0DFAD5EC-7300-98A4-2D4D-48EEC96D0876}" dt="2024-12-28T07:56:23.708" v="175" actId="1076"/>
        <pc:sldMkLst>
          <pc:docMk/>
          <pc:sldMk cId="1222623169" sldId="261"/>
        </pc:sldMkLst>
        <pc:spChg chg="del">
          <ac:chgData name="Mikkel Norre Nielsen" userId="S::te23dr@student.aau.dk::08025e8e-c0f6-41eb-9a1e-9487d7d200eb" providerId="AD" clId="Web-{0DFAD5EC-7300-98A4-2D4D-48EEC96D0876}" dt="2024-12-28T07:56:20.177" v="174"/>
          <ac:spMkLst>
            <pc:docMk/>
            <pc:sldMk cId="1222623169" sldId="261"/>
            <ac:spMk id="2" creationId="{C46B8DC1-055E-AD5F-72EC-5B3C999CEC5A}"/>
          </ac:spMkLst>
        </pc:spChg>
        <pc:spChg chg="del">
          <ac:chgData name="Mikkel Norre Nielsen" userId="S::te23dr@student.aau.dk::08025e8e-c0f6-41eb-9a1e-9487d7d200eb" providerId="AD" clId="Web-{0DFAD5EC-7300-98A4-2D4D-48EEC96D0876}" dt="2024-12-28T07:56:16.630" v="172"/>
          <ac:spMkLst>
            <pc:docMk/>
            <pc:sldMk cId="1222623169" sldId="261"/>
            <ac:spMk id="3" creationId="{1F959C80-9552-FE58-075C-F5B43D44A6A3}"/>
          </ac:spMkLst>
        </pc:spChg>
        <pc:picChg chg="add mod">
          <ac:chgData name="Mikkel Norre Nielsen" userId="S::te23dr@student.aau.dk::08025e8e-c0f6-41eb-9a1e-9487d7d200eb" providerId="AD" clId="Web-{0DFAD5EC-7300-98A4-2D4D-48EEC96D0876}" dt="2024-12-28T07:56:23.708" v="175" actId="1076"/>
          <ac:picMkLst>
            <pc:docMk/>
            <pc:sldMk cId="1222623169" sldId="261"/>
            <ac:picMk id="4" creationId="{E4A34516-EE4B-CCE3-5EC4-B2E2388020CD}"/>
          </ac:picMkLst>
        </pc:picChg>
      </pc:sldChg>
      <pc:sldChg chg="addSp delSp modSp new">
        <pc:chgData name="Mikkel Norre Nielsen" userId="S::te23dr@student.aau.dk::08025e8e-c0f6-41eb-9a1e-9487d7d200eb" providerId="AD" clId="Web-{0DFAD5EC-7300-98A4-2D4D-48EEC96D0876}" dt="2024-12-28T08:02:55.719" v="179"/>
        <pc:sldMkLst>
          <pc:docMk/>
          <pc:sldMk cId="967736194" sldId="262"/>
        </pc:sldMkLst>
        <pc:spChg chg="del">
          <ac:chgData name="Mikkel Norre Nielsen" userId="S::te23dr@student.aau.dk::08025e8e-c0f6-41eb-9a1e-9487d7d200eb" providerId="AD" clId="Web-{0DFAD5EC-7300-98A4-2D4D-48EEC96D0876}" dt="2024-12-28T08:02:55.719" v="179"/>
          <ac:spMkLst>
            <pc:docMk/>
            <pc:sldMk cId="967736194" sldId="262"/>
            <ac:spMk id="2" creationId="{C988E43A-E8E0-1E15-96D5-7489340C46E3}"/>
          </ac:spMkLst>
        </pc:spChg>
        <pc:spChg chg="del">
          <ac:chgData name="Mikkel Norre Nielsen" userId="S::te23dr@student.aau.dk::08025e8e-c0f6-41eb-9a1e-9487d7d200eb" providerId="AD" clId="Web-{0DFAD5EC-7300-98A4-2D4D-48EEC96D0876}" dt="2024-12-28T08:02:48.296" v="177"/>
          <ac:spMkLst>
            <pc:docMk/>
            <pc:sldMk cId="967736194" sldId="262"/>
            <ac:spMk id="3" creationId="{5B591A09-97FC-F6CC-4A35-295079132BB2}"/>
          </ac:spMkLst>
        </pc:spChg>
        <pc:picChg chg="add mod">
          <ac:chgData name="Mikkel Norre Nielsen" userId="S::te23dr@student.aau.dk::08025e8e-c0f6-41eb-9a1e-9487d7d200eb" providerId="AD" clId="Web-{0DFAD5EC-7300-98A4-2D4D-48EEC96D0876}" dt="2024-12-28T08:02:49.578" v="178"/>
          <ac:picMkLst>
            <pc:docMk/>
            <pc:sldMk cId="967736194" sldId="262"/>
            <ac:picMk id="4" creationId="{4853C189-9753-EF61-2092-E3F3C3EA3668}"/>
          </ac:picMkLst>
        </pc:picChg>
      </pc:sldChg>
      <pc:sldChg chg="addSp delSp modSp new ord">
        <pc:chgData name="Mikkel Norre Nielsen" userId="S::te23dr@student.aau.dk::08025e8e-c0f6-41eb-9a1e-9487d7d200eb" providerId="AD" clId="Web-{0DFAD5EC-7300-98A4-2D4D-48EEC96D0876}" dt="2024-12-28T08:21:29.037" v="189"/>
        <pc:sldMkLst>
          <pc:docMk/>
          <pc:sldMk cId="4159491481" sldId="263"/>
        </pc:sldMkLst>
        <pc:spChg chg="del">
          <ac:chgData name="Mikkel Norre Nielsen" userId="S::te23dr@student.aau.dk::08025e8e-c0f6-41eb-9a1e-9487d7d200eb" providerId="AD" clId="Web-{0DFAD5EC-7300-98A4-2D4D-48EEC96D0876}" dt="2024-12-28T08:21:12.427" v="187"/>
          <ac:spMkLst>
            <pc:docMk/>
            <pc:sldMk cId="4159491481" sldId="263"/>
            <ac:spMk id="2" creationId="{FD0BA7A3-F590-FD1A-1591-53DB01F45932}"/>
          </ac:spMkLst>
        </pc:spChg>
        <pc:spChg chg="del">
          <ac:chgData name="Mikkel Norre Nielsen" userId="S::te23dr@student.aau.dk::08025e8e-c0f6-41eb-9a1e-9487d7d200eb" providerId="AD" clId="Web-{0DFAD5EC-7300-98A4-2D4D-48EEC96D0876}" dt="2024-12-28T08:21:07.036" v="185"/>
          <ac:spMkLst>
            <pc:docMk/>
            <pc:sldMk cId="4159491481" sldId="263"/>
            <ac:spMk id="3" creationId="{CE4860CF-725E-044A-5C65-23B4C7396C8D}"/>
          </ac:spMkLst>
        </pc:spChg>
        <pc:picChg chg="add mod">
          <ac:chgData name="Mikkel Norre Nielsen" userId="S::te23dr@student.aau.dk::08025e8e-c0f6-41eb-9a1e-9487d7d200eb" providerId="AD" clId="Web-{0DFAD5EC-7300-98A4-2D4D-48EEC96D0876}" dt="2024-12-28T08:21:17.630" v="188" actId="1076"/>
          <ac:picMkLst>
            <pc:docMk/>
            <pc:sldMk cId="4159491481" sldId="263"/>
            <ac:picMk id="4" creationId="{9B15FB86-59F5-7AF7-960B-5E05F93687EB}"/>
          </ac:picMkLst>
        </pc:picChg>
      </pc:sldChg>
      <pc:sldChg chg="addSp delSp modSp new">
        <pc:chgData name="Mikkel Norre Nielsen" userId="S::te23dr@student.aau.dk::08025e8e-c0f6-41eb-9a1e-9487d7d200eb" providerId="AD" clId="Web-{0DFAD5EC-7300-98A4-2D4D-48EEC96D0876}" dt="2024-12-28T08:29:46.710" v="193"/>
        <pc:sldMkLst>
          <pc:docMk/>
          <pc:sldMk cId="3261925914" sldId="264"/>
        </pc:sldMkLst>
        <pc:spChg chg="del">
          <ac:chgData name="Mikkel Norre Nielsen" userId="S::te23dr@student.aau.dk::08025e8e-c0f6-41eb-9a1e-9487d7d200eb" providerId="AD" clId="Web-{0DFAD5EC-7300-98A4-2D4D-48EEC96D0876}" dt="2024-12-28T08:29:46.710" v="193"/>
          <ac:spMkLst>
            <pc:docMk/>
            <pc:sldMk cId="3261925914" sldId="264"/>
            <ac:spMk id="2" creationId="{EDDB88AE-EDCA-9D6E-4E18-B50C6D771C24}"/>
          </ac:spMkLst>
        </pc:spChg>
        <pc:spChg chg="del">
          <ac:chgData name="Mikkel Norre Nielsen" userId="S::te23dr@student.aau.dk::08025e8e-c0f6-41eb-9a1e-9487d7d200eb" providerId="AD" clId="Web-{0DFAD5EC-7300-98A4-2D4D-48EEC96D0876}" dt="2024-12-28T08:29:43.319" v="191"/>
          <ac:spMkLst>
            <pc:docMk/>
            <pc:sldMk cId="3261925914" sldId="264"/>
            <ac:spMk id="3" creationId="{46DBB0BB-99FC-E554-93E2-24E0CB20FE19}"/>
          </ac:spMkLst>
        </pc:spChg>
        <pc:picChg chg="add mod">
          <ac:chgData name="Mikkel Norre Nielsen" userId="S::te23dr@student.aau.dk::08025e8e-c0f6-41eb-9a1e-9487d7d200eb" providerId="AD" clId="Web-{0DFAD5EC-7300-98A4-2D4D-48EEC96D0876}" dt="2024-12-28T08:29:44.538" v="192"/>
          <ac:picMkLst>
            <pc:docMk/>
            <pc:sldMk cId="3261925914" sldId="264"/>
            <ac:picMk id="4" creationId="{37470E10-F5E6-0D6E-9B67-231FF0E5589E}"/>
          </ac:picMkLst>
        </pc:picChg>
      </pc:sldChg>
      <pc:sldChg chg="addSp delSp modSp new">
        <pc:chgData name="Mikkel Norre Nielsen" userId="S::te23dr@student.aau.dk::08025e8e-c0f6-41eb-9a1e-9487d7d200eb" providerId="AD" clId="Web-{0DFAD5EC-7300-98A4-2D4D-48EEC96D0876}" dt="2024-12-28T08:42:29.487" v="196"/>
        <pc:sldMkLst>
          <pc:docMk/>
          <pc:sldMk cId="4011434140" sldId="265"/>
        </pc:sldMkLst>
        <pc:spChg chg="del">
          <ac:chgData name="Mikkel Norre Nielsen" userId="S::te23dr@student.aau.dk::08025e8e-c0f6-41eb-9a1e-9487d7d200eb" providerId="AD" clId="Web-{0DFAD5EC-7300-98A4-2D4D-48EEC96D0876}" dt="2024-12-28T08:42:27.940" v="195"/>
          <ac:spMkLst>
            <pc:docMk/>
            <pc:sldMk cId="4011434140" sldId="265"/>
            <ac:spMk id="3" creationId="{D0442461-40AD-9D9B-AB4D-9CADD29F8D32}"/>
          </ac:spMkLst>
        </pc:spChg>
        <pc:picChg chg="add mod">
          <ac:chgData name="Mikkel Norre Nielsen" userId="S::te23dr@student.aau.dk::08025e8e-c0f6-41eb-9a1e-9487d7d200eb" providerId="AD" clId="Web-{0DFAD5EC-7300-98A4-2D4D-48EEC96D0876}" dt="2024-12-28T08:42:29.487" v="196"/>
          <ac:picMkLst>
            <pc:docMk/>
            <pc:sldMk cId="4011434140" sldId="265"/>
            <ac:picMk id="4" creationId="{1C720E6F-9998-F30F-B424-E2876459EEDE}"/>
          </ac:picMkLst>
        </pc:picChg>
      </pc:sldChg>
      <pc:sldChg chg="addSp delSp modSp new">
        <pc:chgData name="Mikkel Norre Nielsen" userId="S::te23dr@student.aau.dk::08025e8e-c0f6-41eb-9a1e-9487d7d200eb" providerId="AD" clId="Web-{0DFAD5EC-7300-98A4-2D4D-48EEC96D0876}" dt="2024-12-28T08:43:14.442" v="200"/>
        <pc:sldMkLst>
          <pc:docMk/>
          <pc:sldMk cId="788542087" sldId="266"/>
        </pc:sldMkLst>
        <pc:spChg chg="del">
          <ac:chgData name="Mikkel Norre Nielsen" userId="S::te23dr@student.aau.dk::08025e8e-c0f6-41eb-9a1e-9487d7d200eb" providerId="AD" clId="Web-{0DFAD5EC-7300-98A4-2D4D-48EEC96D0876}" dt="2024-12-28T08:43:14.442" v="200"/>
          <ac:spMkLst>
            <pc:docMk/>
            <pc:sldMk cId="788542087" sldId="266"/>
            <ac:spMk id="2" creationId="{8793E2AE-611D-46BD-C482-BCB7EA4F25F4}"/>
          </ac:spMkLst>
        </pc:spChg>
        <pc:spChg chg="del">
          <ac:chgData name="Mikkel Norre Nielsen" userId="S::te23dr@student.aau.dk::08025e8e-c0f6-41eb-9a1e-9487d7d200eb" providerId="AD" clId="Web-{0DFAD5EC-7300-98A4-2D4D-48EEC96D0876}" dt="2024-12-28T08:43:05.473" v="198"/>
          <ac:spMkLst>
            <pc:docMk/>
            <pc:sldMk cId="788542087" sldId="266"/>
            <ac:spMk id="3" creationId="{6E2DA9D5-C7D1-9634-0C52-6A29DC1B86F1}"/>
          </ac:spMkLst>
        </pc:spChg>
        <pc:picChg chg="add mod">
          <ac:chgData name="Mikkel Norre Nielsen" userId="S::te23dr@student.aau.dk::08025e8e-c0f6-41eb-9a1e-9487d7d200eb" providerId="AD" clId="Web-{0DFAD5EC-7300-98A4-2D4D-48EEC96D0876}" dt="2024-12-28T08:43:06.816" v="199"/>
          <ac:picMkLst>
            <pc:docMk/>
            <pc:sldMk cId="788542087" sldId="266"/>
            <ac:picMk id="4" creationId="{A6E86182-3645-0397-3EE7-B5365AAB9B27}"/>
          </ac:picMkLst>
        </pc:picChg>
      </pc:sldChg>
      <pc:sldChg chg="addSp delSp modSp new">
        <pc:chgData name="Mikkel Norre Nielsen" userId="S::te23dr@student.aau.dk::08025e8e-c0f6-41eb-9a1e-9487d7d200eb" providerId="AD" clId="Web-{0DFAD5EC-7300-98A4-2D4D-48EEC96D0876}" dt="2024-12-28T08:43:50.068" v="204"/>
        <pc:sldMkLst>
          <pc:docMk/>
          <pc:sldMk cId="258003655" sldId="267"/>
        </pc:sldMkLst>
        <pc:spChg chg="del">
          <ac:chgData name="Mikkel Norre Nielsen" userId="S::te23dr@student.aau.dk::08025e8e-c0f6-41eb-9a1e-9487d7d200eb" providerId="AD" clId="Web-{0DFAD5EC-7300-98A4-2D4D-48EEC96D0876}" dt="2024-12-28T08:43:48.459" v="203"/>
          <ac:spMkLst>
            <pc:docMk/>
            <pc:sldMk cId="258003655" sldId="267"/>
            <ac:spMk id="2" creationId="{1352CEE6-EAEF-00C0-18FE-30AF62FCFB1F}"/>
          </ac:spMkLst>
        </pc:spChg>
        <pc:spChg chg="del">
          <ac:chgData name="Mikkel Norre Nielsen" userId="S::te23dr@student.aau.dk::08025e8e-c0f6-41eb-9a1e-9487d7d200eb" providerId="AD" clId="Web-{0DFAD5EC-7300-98A4-2D4D-48EEC96D0876}" dt="2024-12-28T08:43:45.115" v="202"/>
          <ac:spMkLst>
            <pc:docMk/>
            <pc:sldMk cId="258003655" sldId="267"/>
            <ac:spMk id="3" creationId="{FAE8D604-0B64-9BB9-8DA7-E2AE1776935D}"/>
          </ac:spMkLst>
        </pc:spChg>
        <pc:picChg chg="add mod">
          <ac:chgData name="Mikkel Norre Nielsen" userId="S::te23dr@student.aau.dk::08025e8e-c0f6-41eb-9a1e-9487d7d200eb" providerId="AD" clId="Web-{0DFAD5EC-7300-98A4-2D4D-48EEC96D0876}" dt="2024-12-28T08:43:50.068" v="204"/>
          <ac:picMkLst>
            <pc:docMk/>
            <pc:sldMk cId="258003655" sldId="267"/>
            <ac:picMk id="4" creationId="{0D3D856E-7A1C-4CDF-D8E3-06B68576EC3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FIR, </a:t>
            </a:r>
            <a:r>
              <a:rPr lang="en-US" dirty="0" err="1">
                <a:ea typeface="+mj-lt"/>
                <a:cs typeface="+mj-lt"/>
              </a:rPr>
              <a:t>linearphase</a:t>
            </a:r>
            <a:r>
              <a:rPr lang="en-US" dirty="0">
                <a:ea typeface="+mj-lt"/>
                <a:cs typeface="+mj-lt"/>
              </a:rPr>
              <a:t> and group delay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F75B8-187A-066A-4136-AE7114B1B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C720E6F-9998-F30F-B424-E2876459E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13" y="1419225"/>
            <a:ext cx="825817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434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graph&#10;&#10;Description automatically generated">
            <a:extLst>
              <a:ext uri="{FF2B5EF4-FFF2-40B4-BE49-F238E27FC236}">
                <a16:creationId xmlns:a16="http://schemas.microsoft.com/office/drawing/2014/main" id="{4853C189-9753-EF61-2092-E3F3C3EA3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38" y="1071563"/>
            <a:ext cx="679132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736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function&#10;&#10;Description automatically generated">
            <a:extLst>
              <a:ext uri="{FF2B5EF4-FFF2-40B4-BE49-F238E27FC236}">
                <a16:creationId xmlns:a16="http://schemas.microsoft.com/office/drawing/2014/main" id="{A6E86182-3645-0397-3EE7-B5365AAB9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13" y="852487"/>
            <a:ext cx="8258175" cy="5153025"/>
          </a:xfrm>
          <a:prstGeom prst="rect">
            <a:avLst/>
          </a:prstGeom>
        </p:spPr>
      </p:pic>
      <p:cxnSp>
        <p:nvCxnSpPr>
          <p:cNvPr id="6" name="Lige pilforbindelse 5">
            <a:extLst>
              <a:ext uri="{FF2B5EF4-FFF2-40B4-BE49-F238E27FC236}">
                <a16:creationId xmlns:a16="http://schemas.microsoft.com/office/drawing/2014/main" id="{0A42803B-3577-160C-E925-22DD4A1F6453}"/>
              </a:ext>
            </a:extLst>
          </p:cNvPr>
          <p:cNvCxnSpPr/>
          <p:nvPr/>
        </p:nvCxnSpPr>
        <p:spPr>
          <a:xfrm flipH="1">
            <a:off x="9477286" y="2435551"/>
            <a:ext cx="60675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Lige pilforbindelse 6">
            <a:extLst>
              <a:ext uri="{FF2B5EF4-FFF2-40B4-BE49-F238E27FC236}">
                <a16:creationId xmlns:a16="http://schemas.microsoft.com/office/drawing/2014/main" id="{DE2619EF-C873-FC5E-20D1-3B0C31C2C5F5}"/>
              </a:ext>
            </a:extLst>
          </p:cNvPr>
          <p:cNvCxnSpPr/>
          <p:nvPr/>
        </p:nvCxnSpPr>
        <p:spPr>
          <a:xfrm flipH="1">
            <a:off x="9477286" y="2912697"/>
            <a:ext cx="606751" cy="0"/>
          </a:xfrm>
          <a:prstGeom prst="straightConnector1">
            <a:avLst/>
          </a:prstGeom>
          <a:ln w="38100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542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window function&#10;&#10;Description automatically generated">
            <a:extLst>
              <a:ext uri="{FF2B5EF4-FFF2-40B4-BE49-F238E27FC236}">
                <a16:creationId xmlns:a16="http://schemas.microsoft.com/office/drawing/2014/main" id="{0D3D856E-7A1C-4CDF-D8E3-06B68576E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13" y="328613"/>
            <a:ext cx="8258175" cy="6200775"/>
          </a:xfrm>
          <a:prstGeom prst="rect">
            <a:avLst/>
          </a:prstGeom>
        </p:spPr>
      </p:pic>
      <p:cxnSp>
        <p:nvCxnSpPr>
          <p:cNvPr id="2" name="Lige pilforbindelse 1">
            <a:extLst>
              <a:ext uri="{FF2B5EF4-FFF2-40B4-BE49-F238E27FC236}">
                <a16:creationId xmlns:a16="http://schemas.microsoft.com/office/drawing/2014/main" id="{C2A60CB2-8590-7094-1DF4-BF7635135E9A}"/>
              </a:ext>
            </a:extLst>
          </p:cNvPr>
          <p:cNvCxnSpPr>
            <a:cxnSpLocks/>
          </p:cNvCxnSpPr>
          <p:nvPr/>
        </p:nvCxnSpPr>
        <p:spPr>
          <a:xfrm flipH="1">
            <a:off x="9272187" y="811850"/>
            <a:ext cx="435835" cy="3503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" name="Lige pilforbindelse 2">
            <a:extLst>
              <a:ext uri="{FF2B5EF4-FFF2-40B4-BE49-F238E27FC236}">
                <a16:creationId xmlns:a16="http://schemas.microsoft.com/office/drawing/2014/main" id="{6BF922F5-F47D-8158-496C-76449A271E89}"/>
              </a:ext>
            </a:extLst>
          </p:cNvPr>
          <p:cNvCxnSpPr>
            <a:cxnSpLocks/>
          </p:cNvCxnSpPr>
          <p:nvPr/>
        </p:nvCxnSpPr>
        <p:spPr>
          <a:xfrm flipH="1">
            <a:off x="9304945" y="2401368"/>
            <a:ext cx="403077" cy="383136"/>
          </a:xfrm>
          <a:prstGeom prst="straightConnector1">
            <a:avLst/>
          </a:prstGeom>
          <a:ln w="38100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03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53363A5B-4FB6-428F-CDC6-19E9C48DF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8" y="686939"/>
            <a:ext cx="5732772" cy="5484122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EACF37C3-F40A-B13E-28CF-5C3259585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05053"/>
            <a:ext cx="5933440" cy="5478084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CF424B3E-11BE-1E44-80D8-CF48D859727D}"/>
              </a:ext>
            </a:extLst>
          </p:cNvPr>
          <p:cNvSpPr/>
          <p:nvPr/>
        </p:nvSpPr>
        <p:spPr>
          <a:xfrm>
            <a:off x="2217728" y="1298961"/>
            <a:ext cx="3247402" cy="965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9D255524-0DC1-21ED-24B3-82635EE9CB21}"/>
              </a:ext>
            </a:extLst>
          </p:cNvPr>
          <p:cNvSpPr/>
          <p:nvPr/>
        </p:nvSpPr>
        <p:spPr>
          <a:xfrm>
            <a:off x="2929880" y="1781798"/>
            <a:ext cx="2043772" cy="965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24E18039-BE08-5440-C61E-6407F215E9DA}"/>
              </a:ext>
            </a:extLst>
          </p:cNvPr>
          <p:cNvSpPr/>
          <p:nvPr/>
        </p:nvSpPr>
        <p:spPr>
          <a:xfrm>
            <a:off x="8134332" y="1478422"/>
            <a:ext cx="3247402" cy="1269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61728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128C9-E819-26A4-7E54-E1B0A0871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IIR </a:t>
            </a:r>
            <a:r>
              <a:rPr lang="en-US" dirty="0" err="1"/>
              <a:t>til</a:t>
            </a:r>
            <a:r>
              <a:rPr lang="en-US" dirty="0"/>
              <a:t> FIR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ED429-254D-4A3B-0F5A-C1D6C7471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a-DK" dirty="0"/>
              <a:t>Fordele:</a:t>
            </a:r>
          </a:p>
          <a:p>
            <a:r>
              <a:rPr lang="da-DK" dirty="0"/>
              <a:t>Få artmetriske operationer</a:t>
            </a:r>
          </a:p>
          <a:p>
            <a:r>
              <a:rPr lang="da-DK" err="1"/>
              <a:t>Approx</a:t>
            </a:r>
            <a:r>
              <a:rPr lang="da-DK" dirty="0"/>
              <a:t> af analog filter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/>
              <a:t>Ulæmper</a:t>
            </a:r>
            <a:r>
              <a:rPr lang="da-DK" dirty="0"/>
              <a:t>:</a:t>
            </a:r>
          </a:p>
          <a:p>
            <a:r>
              <a:rPr lang="da-DK" dirty="0"/>
              <a:t>Potentiel ustabil</a:t>
            </a:r>
          </a:p>
          <a:p>
            <a:r>
              <a:rPr lang="da-DK" dirty="0"/>
              <a:t>Fasen kan ikke "justeres"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68581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DE009-5B51-EE94-A19C-922CD0214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766F36-21EE-D6F6-7B90-7DAE4DFB0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471" y="1343555"/>
            <a:ext cx="8393641" cy="435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140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1645B-639A-CD69-9E73-107D8E03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couple of graphs showing different colored lines&#10;&#10;Description automatically generated">
            <a:extLst>
              <a:ext uri="{FF2B5EF4-FFF2-40B4-BE49-F238E27FC236}">
                <a16:creationId xmlns:a16="http://schemas.microsoft.com/office/drawing/2014/main" id="{5FC1F924-3B27-1E18-920B-D35699440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593" y="1818101"/>
            <a:ext cx="10809770" cy="35531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95B726-7E2A-28D3-6B34-65061608D526}"/>
              </a:ext>
            </a:extLst>
          </p:cNvPr>
          <p:cNvSpPr txBox="1"/>
          <p:nvPr/>
        </p:nvSpPr>
        <p:spPr>
          <a:xfrm>
            <a:off x="1839238" y="5497832"/>
            <a:ext cx="30819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Constant </a:t>
            </a:r>
            <a:r>
              <a:rPr lang="en-US" dirty="0" err="1"/>
              <a:t>GroupDelay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796DE4-21C0-D9AC-0EA2-56178BAC1B86}"/>
              </a:ext>
            </a:extLst>
          </p:cNvPr>
          <p:cNvSpPr txBox="1"/>
          <p:nvPr/>
        </p:nvSpPr>
        <p:spPr>
          <a:xfrm>
            <a:off x="7184281" y="5497832"/>
            <a:ext cx="30819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Non constant Group Delay</a:t>
            </a:r>
          </a:p>
        </p:txBody>
      </p:sp>
    </p:spTree>
    <p:extLst>
      <p:ext uri="{BB962C8B-B14F-4D97-AF65-F5344CB8AC3E}">
        <p14:creationId xmlns:p14="http://schemas.microsoft.com/office/powerpoint/2010/main" val="454278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FF7DC88-EB90-7647-48A4-B65DD8D99EA4}"/>
              </a:ext>
            </a:extLst>
          </p:cNvPr>
          <p:cNvGrpSpPr/>
          <p:nvPr/>
        </p:nvGrpSpPr>
        <p:grpSpPr>
          <a:xfrm>
            <a:off x="2059609" y="1406411"/>
            <a:ext cx="8072782" cy="3426515"/>
            <a:chOff x="1849783" y="2107786"/>
            <a:chExt cx="8072782" cy="3426515"/>
          </a:xfrm>
        </p:grpSpPr>
        <p:pic>
          <p:nvPicPr>
            <p:cNvPr id="4" name="Picture 3" descr="A math equations on a white background&#10;&#10;Description automatically generated">
              <a:extLst>
                <a:ext uri="{FF2B5EF4-FFF2-40B4-BE49-F238E27FC236}">
                  <a16:creationId xmlns:a16="http://schemas.microsoft.com/office/drawing/2014/main" id="{49FF96E7-2DB5-696C-32E3-F1AB2F4DE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49783" y="2107786"/>
              <a:ext cx="8072782" cy="342651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B5C3301-6AFE-01AC-B13B-CD56FE017736}"/>
                </a:ext>
              </a:extLst>
            </p:cNvPr>
            <p:cNvSpPr/>
            <p:nvPr/>
          </p:nvSpPr>
          <p:spPr>
            <a:xfrm>
              <a:off x="9042658" y="4679297"/>
              <a:ext cx="874881" cy="849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A11D9FE8-B464-B81B-ED07-DC6764B92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435"/>
          </a:xfrm>
        </p:spPr>
        <p:txBody>
          <a:bodyPr/>
          <a:lstStyle/>
          <a:p>
            <a:r>
              <a:rPr lang="da-DK" sz="4400" dirty="0" err="1"/>
              <a:t>Linear</a:t>
            </a:r>
            <a:r>
              <a:rPr lang="da-DK" sz="4400" dirty="0"/>
              <a:t> </a:t>
            </a:r>
            <a:r>
              <a:rPr lang="da-DK" sz="4400" dirty="0" err="1"/>
              <a:t>phase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207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-up of a mathematical equation&#10;&#10;Description automatically generated">
            <a:extLst>
              <a:ext uri="{FF2B5EF4-FFF2-40B4-BE49-F238E27FC236}">
                <a16:creationId xmlns:a16="http://schemas.microsoft.com/office/drawing/2014/main" id="{53064D38-7925-7760-5ED4-81FD8D2D9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544" y="5192700"/>
            <a:ext cx="7130911" cy="1084607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979700FC-1031-84D9-3F4F-0613A20BB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745" y="1281870"/>
            <a:ext cx="7828510" cy="375700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6EDB9E5-F26C-2F0F-093F-AE1062080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435"/>
          </a:xfrm>
        </p:spPr>
        <p:txBody>
          <a:bodyPr/>
          <a:lstStyle/>
          <a:p>
            <a:r>
              <a:rPr lang="da-DK" sz="4400" dirty="0" err="1"/>
              <a:t>Symmetric</a:t>
            </a:r>
            <a:r>
              <a:rPr lang="da-DK" sz="4400" dirty="0"/>
              <a:t> </a:t>
            </a:r>
            <a:r>
              <a:rPr lang="da-DK" sz="4400" dirty="0" err="1"/>
              <a:t>impulse</a:t>
            </a:r>
            <a:r>
              <a:rPr lang="da-DK" sz="4400" dirty="0"/>
              <a:t> </a:t>
            </a:r>
            <a:r>
              <a:rPr lang="da-DK" sz="4400" dirty="0" err="1"/>
              <a:t>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002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B15FB86-59F5-7AF7-960B-5E05F9368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5" y="989542"/>
            <a:ext cx="794385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491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flowchart&#10;&#10;Description automatically generated">
            <a:extLst>
              <a:ext uri="{FF2B5EF4-FFF2-40B4-BE49-F238E27FC236}">
                <a16:creationId xmlns:a16="http://schemas.microsoft.com/office/drawing/2014/main" id="{E4A34516-EE4B-CCE3-5EC4-B2E238802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88" y="814111"/>
            <a:ext cx="583882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623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math test&#10;&#10;Description automatically generated">
            <a:extLst>
              <a:ext uri="{FF2B5EF4-FFF2-40B4-BE49-F238E27FC236}">
                <a16:creationId xmlns:a16="http://schemas.microsoft.com/office/drawing/2014/main" id="{37470E10-F5E6-0D6E-9B67-231FF0E55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13" y="942975"/>
            <a:ext cx="82581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92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317</TotalTime>
  <Words>40</Words>
  <Application>Microsoft Office PowerPoint</Application>
  <PresentationFormat>Widescreen</PresentationFormat>
  <Paragraphs>14</Paragraphs>
  <Slides>14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FIR, linearphase and group delay</vt:lpstr>
      <vt:lpstr>IIR til FIR</vt:lpstr>
      <vt:lpstr>FIR</vt:lpstr>
      <vt:lpstr>PowerPoint-præsentation</vt:lpstr>
      <vt:lpstr>Linear phase</vt:lpstr>
      <vt:lpstr>Symmetric impulse response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Mikkel Norre Nielsen</cp:lastModifiedBy>
  <cp:revision>107</cp:revision>
  <dcterms:created xsi:type="dcterms:W3CDTF">2013-07-15T20:26:40Z</dcterms:created>
  <dcterms:modified xsi:type="dcterms:W3CDTF">2025-01-15T13:07:28Z</dcterms:modified>
</cp:coreProperties>
</file>