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9" r:id="rId9"/>
    <p:sldId id="268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5E454-7030-4B6E-9C57-BB9063FA31C0}" v="4" dt="2025-01-15T14:25:03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CFB5E454-7030-4B6E-9C57-BB9063FA31C0}"/>
    <pc:docChg chg="custSel addSld delSld modSld">
      <pc:chgData name="Ditte Filskov Theilgaard" userId="150196ba-3d64-4ece-aa51-395739ba31e6" providerId="ADAL" clId="{CFB5E454-7030-4B6E-9C57-BB9063FA31C0}" dt="2025-01-15T14:47:38.817" v="32" actId="14100"/>
      <pc:docMkLst>
        <pc:docMk/>
      </pc:docMkLst>
      <pc:sldChg chg="addSp modSp">
        <pc:chgData name="Ditte Filskov Theilgaard" userId="150196ba-3d64-4ece-aa51-395739ba31e6" providerId="ADAL" clId="{CFB5E454-7030-4B6E-9C57-BB9063FA31C0}" dt="2025-01-15T11:43:34.801" v="0"/>
        <pc:sldMkLst>
          <pc:docMk/>
          <pc:sldMk cId="4277779196" sldId="257"/>
        </pc:sldMkLst>
        <pc:picChg chg="add mod">
          <ac:chgData name="Ditte Filskov Theilgaard" userId="150196ba-3d64-4ece-aa51-395739ba31e6" providerId="ADAL" clId="{CFB5E454-7030-4B6E-9C57-BB9063FA31C0}" dt="2025-01-15T11:43:34.801" v="0"/>
          <ac:picMkLst>
            <pc:docMk/>
            <pc:sldMk cId="4277779196" sldId="257"/>
            <ac:picMk id="4" creationId="{81E31031-9BFD-3700-DEB8-AD21406D1FCB}"/>
          </ac:picMkLst>
        </pc:picChg>
      </pc:sldChg>
      <pc:sldChg chg="addSp modSp mod">
        <pc:chgData name="Ditte Filskov Theilgaard" userId="150196ba-3d64-4ece-aa51-395739ba31e6" providerId="ADAL" clId="{CFB5E454-7030-4B6E-9C57-BB9063FA31C0}" dt="2025-01-15T11:56:23.516" v="24" actId="14100"/>
        <pc:sldMkLst>
          <pc:docMk/>
          <pc:sldMk cId="3090321837" sldId="262"/>
        </pc:sldMkLst>
        <pc:picChg chg="add mod modCrop">
          <ac:chgData name="Ditte Filskov Theilgaard" userId="150196ba-3d64-4ece-aa51-395739ba31e6" providerId="ADAL" clId="{CFB5E454-7030-4B6E-9C57-BB9063FA31C0}" dt="2025-01-15T11:56:23.516" v="24" actId="14100"/>
          <ac:picMkLst>
            <pc:docMk/>
            <pc:sldMk cId="3090321837" sldId="262"/>
            <ac:picMk id="2" creationId="{A2862C67-FB24-06E2-2851-B341CDB8947C}"/>
          </ac:picMkLst>
        </pc:picChg>
        <pc:picChg chg="mod">
          <ac:chgData name="Ditte Filskov Theilgaard" userId="150196ba-3d64-4ece-aa51-395739ba31e6" providerId="ADAL" clId="{CFB5E454-7030-4B6E-9C57-BB9063FA31C0}" dt="2025-01-15T11:56:15.885" v="21" actId="14100"/>
          <ac:picMkLst>
            <pc:docMk/>
            <pc:sldMk cId="3090321837" sldId="262"/>
            <ac:picMk id="3" creationId="{3B24F0AF-3241-49BE-E280-0404EDA1D629}"/>
          </ac:picMkLst>
        </pc:picChg>
      </pc:sldChg>
      <pc:sldChg chg="addSp delSp modSp del mod">
        <pc:chgData name="Ditte Filskov Theilgaard" userId="150196ba-3d64-4ece-aa51-395739ba31e6" providerId="ADAL" clId="{CFB5E454-7030-4B6E-9C57-BB9063FA31C0}" dt="2025-01-15T11:56:31.093" v="25" actId="47"/>
        <pc:sldMkLst>
          <pc:docMk/>
          <pc:sldMk cId="2145908599" sldId="263"/>
        </pc:sldMkLst>
        <pc:picChg chg="del mod">
          <ac:chgData name="Ditte Filskov Theilgaard" userId="150196ba-3d64-4ece-aa51-395739ba31e6" providerId="ADAL" clId="{CFB5E454-7030-4B6E-9C57-BB9063FA31C0}" dt="2025-01-15T11:55:51.938" v="15" actId="21"/>
          <ac:picMkLst>
            <pc:docMk/>
            <pc:sldMk cId="2145908599" sldId="263"/>
            <ac:picMk id="3" creationId="{A2862C67-FB24-06E2-2851-B341CDB8947C}"/>
          </ac:picMkLst>
        </pc:picChg>
        <pc:picChg chg="add del mod">
          <ac:chgData name="Ditte Filskov Theilgaard" userId="150196ba-3d64-4ece-aa51-395739ba31e6" providerId="ADAL" clId="{CFB5E454-7030-4B6E-9C57-BB9063FA31C0}" dt="2025-01-15T11:54:38.954" v="6" actId="21"/>
          <ac:picMkLst>
            <pc:docMk/>
            <pc:sldMk cId="2145908599" sldId="263"/>
            <ac:picMk id="4" creationId="{B15EA2A0-D459-3954-1C02-D7A651EAFC19}"/>
          </ac:picMkLst>
        </pc:picChg>
      </pc:sldChg>
      <pc:sldChg chg="addSp delSp modSp mod">
        <pc:chgData name="Ditte Filskov Theilgaard" userId="150196ba-3d64-4ece-aa51-395739ba31e6" providerId="ADAL" clId="{CFB5E454-7030-4B6E-9C57-BB9063FA31C0}" dt="2025-01-15T14:47:38.817" v="32" actId="14100"/>
        <pc:sldMkLst>
          <pc:docMk/>
          <pc:sldMk cId="3371933453" sldId="266"/>
        </pc:sldMkLst>
        <pc:picChg chg="del">
          <ac:chgData name="Ditte Filskov Theilgaard" userId="150196ba-3d64-4ece-aa51-395739ba31e6" providerId="ADAL" clId="{CFB5E454-7030-4B6E-9C57-BB9063FA31C0}" dt="2025-01-15T14:47:29.972" v="27" actId="478"/>
          <ac:picMkLst>
            <pc:docMk/>
            <pc:sldMk cId="3371933453" sldId="266"/>
            <ac:picMk id="5" creationId="{F6A59056-0EF7-D283-297B-8007C7B874C0}"/>
          </ac:picMkLst>
        </pc:picChg>
        <pc:picChg chg="add mod">
          <ac:chgData name="Ditte Filskov Theilgaard" userId="150196ba-3d64-4ece-aa51-395739ba31e6" providerId="ADAL" clId="{CFB5E454-7030-4B6E-9C57-BB9063FA31C0}" dt="2025-01-15T14:47:38.817" v="32" actId="14100"/>
          <ac:picMkLst>
            <pc:docMk/>
            <pc:sldMk cId="3371933453" sldId="266"/>
            <ac:picMk id="6" creationId="{D0FBF7C3-50BC-6294-31F1-AF159ECE6B94}"/>
          </ac:picMkLst>
        </pc:picChg>
      </pc:sldChg>
      <pc:sldChg chg="addSp delSp modSp new mod">
        <pc:chgData name="Ditte Filskov Theilgaard" userId="150196ba-3d64-4ece-aa51-395739ba31e6" providerId="ADAL" clId="{CFB5E454-7030-4B6E-9C57-BB9063FA31C0}" dt="2025-01-15T11:56:50.173" v="26" actId="14100"/>
        <pc:sldMkLst>
          <pc:docMk/>
          <pc:sldMk cId="1065873994" sldId="269"/>
        </pc:sldMkLst>
        <pc:picChg chg="add mod">
          <ac:chgData name="Ditte Filskov Theilgaard" userId="150196ba-3d64-4ece-aa51-395739ba31e6" providerId="ADAL" clId="{CFB5E454-7030-4B6E-9C57-BB9063FA31C0}" dt="2025-01-15T11:56:50.173" v="26" actId="14100"/>
          <ac:picMkLst>
            <pc:docMk/>
            <pc:sldMk cId="1065873994" sldId="269"/>
            <ac:picMk id="3" creationId="{88331B84-915F-B219-3662-5D760D4BD874}"/>
          </ac:picMkLst>
        </pc:picChg>
        <pc:picChg chg="add del mod">
          <ac:chgData name="Ditte Filskov Theilgaard" userId="150196ba-3d64-4ece-aa51-395739ba31e6" providerId="ADAL" clId="{CFB5E454-7030-4B6E-9C57-BB9063FA31C0}" dt="2025-01-15T11:55:38.026" v="10" actId="478"/>
          <ac:picMkLst>
            <pc:docMk/>
            <pc:sldMk cId="1065873994" sldId="269"/>
            <ac:picMk id="4" creationId="{B15EA2A0-D459-3954-1C02-D7A651EAFC19}"/>
          </ac:picMkLst>
        </pc:picChg>
      </pc:sldChg>
    </pc:docChg>
  </pc:docChgLst>
  <pc:docChgLst>
    <pc:chgData name="Ditte Filskov Theilgaard" userId="150196ba-3d64-4ece-aa51-395739ba31e6" providerId="ADAL" clId="{1860B711-B131-447A-9C00-1C62746EE035}"/>
    <pc:docChg chg="undo custSel addSld delSld modSld sldOrd">
      <pc:chgData name="Ditte Filskov Theilgaard" userId="150196ba-3d64-4ece-aa51-395739ba31e6" providerId="ADAL" clId="{1860B711-B131-447A-9C00-1C62746EE035}" dt="2024-12-27T12:46:59.451" v="361"/>
      <pc:docMkLst>
        <pc:docMk/>
      </pc:docMkLst>
      <pc:sldChg chg="modSp mod">
        <pc:chgData name="Ditte Filskov Theilgaard" userId="150196ba-3d64-4ece-aa51-395739ba31e6" providerId="ADAL" clId="{1860B711-B131-447A-9C00-1C62746EE035}" dt="2024-12-27T08:26:36.338" v="13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1860B711-B131-447A-9C00-1C62746EE035}" dt="2024-12-27T08:25:54.991" v="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1860B711-B131-447A-9C00-1C62746EE035}" dt="2024-12-27T08:26:36.338" v="13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del">
        <pc:chgData name="Ditte Filskov Theilgaard" userId="150196ba-3d64-4ece-aa51-395739ba31e6" providerId="ADAL" clId="{1860B711-B131-447A-9C00-1C62746EE035}" dt="2024-12-27T08:25:58.833" v="6" actId="47"/>
        <pc:sldMkLst>
          <pc:docMk/>
          <pc:sldMk cId="55097422" sldId="257"/>
        </pc:sldMkLst>
      </pc:sldChg>
      <pc:sldChg chg="modSp new mod">
        <pc:chgData name="Ditte Filskov Theilgaard" userId="150196ba-3d64-4ece-aa51-395739ba31e6" providerId="ADAL" clId="{1860B711-B131-447A-9C00-1C62746EE035}" dt="2024-12-27T12:40:40.130" v="355" actId="20577"/>
        <pc:sldMkLst>
          <pc:docMk/>
          <pc:sldMk cId="4277779196" sldId="257"/>
        </pc:sldMkLst>
        <pc:spChg chg="mod">
          <ac:chgData name="Ditte Filskov Theilgaard" userId="150196ba-3d64-4ece-aa51-395739ba31e6" providerId="ADAL" clId="{1860B711-B131-447A-9C00-1C62746EE035}" dt="2024-12-27T08:26:50.708" v="25" actId="20577"/>
          <ac:spMkLst>
            <pc:docMk/>
            <pc:sldMk cId="4277779196" sldId="257"/>
            <ac:spMk id="2" creationId="{9478496C-860A-32FB-69C2-8F444F60D962}"/>
          </ac:spMkLst>
        </pc:spChg>
        <pc:spChg chg="mod">
          <ac:chgData name="Ditte Filskov Theilgaard" userId="150196ba-3d64-4ece-aa51-395739ba31e6" providerId="ADAL" clId="{1860B711-B131-447A-9C00-1C62746EE035}" dt="2024-12-27T12:40:40.130" v="355" actId="20577"/>
          <ac:spMkLst>
            <pc:docMk/>
            <pc:sldMk cId="4277779196" sldId="257"/>
            <ac:spMk id="3" creationId="{E21643BB-AAA7-88FA-0297-DEDB3B40BFC3}"/>
          </ac:spMkLst>
        </pc:spChg>
      </pc:sldChg>
      <pc:sldChg chg="addSp modSp new mod modClrScheme chgLayout">
        <pc:chgData name="Ditte Filskov Theilgaard" userId="150196ba-3d64-4ece-aa51-395739ba31e6" providerId="ADAL" clId="{1860B711-B131-447A-9C00-1C62746EE035}" dt="2024-12-27T08:39:11.111" v="214" actId="1076"/>
        <pc:sldMkLst>
          <pc:docMk/>
          <pc:sldMk cId="3603340539" sldId="258"/>
        </pc:sldMkLst>
        <pc:spChg chg="mod ord">
          <ac:chgData name="Ditte Filskov Theilgaard" userId="150196ba-3d64-4ece-aa51-395739ba31e6" providerId="ADAL" clId="{1860B711-B131-447A-9C00-1C62746EE035}" dt="2024-12-27T08:36:33.282" v="102" actId="700"/>
          <ac:spMkLst>
            <pc:docMk/>
            <pc:sldMk cId="3603340539" sldId="258"/>
            <ac:spMk id="2" creationId="{97E08D0C-8E60-553E-4946-898009F16466}"/>
          </ac:spMkLst>
        </pc:spChg>
        <pc:spChg chg="add mod ord">
          <ac:chgData name="Ditte Filskov Theilgaard" userId="150196ba-3d64-4ece-aa51-395739ba31e6" providerId="ADAL" clId="{1860B711-B131-447A-9C00-1C62746EE035}" dt="2024-12-27T08:37:24.726" v="201" actId="20577"/>
          <ac:spMkLst>
            <pc:docMk/>
            <pc:sldMk cId="3603340539" sldId="258"/>
            <ac:spMk id="5" creationId="{56C0A69B-8FF6-7D7C-88A2-94C30EFEDE69}"/>
          </ac:spMkLst>
        </pc:spChg>
        <pc:picChg chg="add mod">
          <ac:chgData name="Ditte Filskov Theilgaard" userId="150196ba-3d64-4ece-aa51-395739ba31e6" providerId="ADAL" clId="{1860B711-B131-447A-9C00-1C62746EE035}" dt="2024-12-27T08:38:51.809" v="206" actId="1076"/>
          <ac:picMkLst>
            <pc:docMk/>
            <pc:sldMk cId="3603340539" sldId="258"/>
            <ac:picMk id="4" creationId="{BB8C7A9E-54F8-3433-A6F5-9C62D5B81D2D}"/>
          </ac:picMkLst>
        </pc:picChg>
        <pc:picChg chg="add mod modCrop">
          <ac:chgData name="Ditte Filskov Theilgaard" userId="150196ba-3d64-4ece-aa51-395739ba31e6" providerId="ADAL" clId="{1860B711-B131-447A-9C00-1C62746EE035}" dt="2024-12-27T08:39:11.111" v="214" actId="1076"/>
          <ac:picMkLst>
            <pc:docMk/>
            <pc:sldMk cId="3603340539" sldId="258"/>
            <ac:picMk id="7" creationId="{50A15E03-DFE0-6DD3-2203-A0B9984EADA8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9.005" v="7" actId="47"/>
        <pc:sldMkLst>
          <pc:docMk/>
          <pc:sldMk cId="699037905" sldId="259"/>
        </pc:sldMkLst>
      </pc:sldChg>
      <pc:sldChg chg="addSp delSp modSp new mod chgLayout">
        <pc:chgData name="Ditte Filskov Theilgaard" userId="150196ba-3d64-4ece-aa51-395739ba31e6" providerId="ADAL" clId="{1860B711-B131-447A-9C00-1C62746EE035}" dt="2024-12-27T08:53:03.869" v="251" actId="1076"/>
        <pc:sldMkLst>
          <pc:docMk/>
          <pc:sldMk cId="1710886481" sldId="259"/>
        </pc:sldMkLst>
        <pc:spChg chg="mod ord">
          <ac:chgData name="Ditte Filskov Theilgaard" userId="150196ba-3d64-4ece-aa51-395739ba31e6" providerId="ADAL" clId="{1860B711-B131-447A-9C00-1C62746EE035}" dt="2024-12-27T08:39:49.524" v="244" actId="700"/>
          <ac:spMkLst>
            <pc:docMk/>
            <pc:sldMk cId="1710886481" sldId="259"/>
            <ac:spMk id="2" creationId="{D1EEA8C6-6E49-6A79-0C96-3A3807E3DB4B}"/>
          </ac:spMkLst>
        </pc:spChg>
        <pc:picChg chg="add mod modCrop">
          <ac:chgData name="Ditte Filskov Theilgaard" userId="150196ba-3d64-4ece-aa51-395739ba31e6" providerId="ADAL" clId="{1860B711-B131-447A-9C00-1C62746EE035}" dt="2024-12-27T08:53:03.869" v="251" actId="1076"/>
          <ac:picMkLst>
            <pc:docMk/>
            <pc:sldMk cId="1710886481" sldId="259"/>
            <ac:picMk id="8" creationId="{973E9F65-672E-2277-B8AF-44367EE67479}"/>
          </ac:picMkLst>
        </pc:picChg>
      </pc:sldChg>
      <pc:sldChg chg="new del">
        <pc:chgData name="Ditte Filskov Theilgaard" userId="150196ba-3d64-4ece-aa51-395739ba31e6" providerId="ADAL" clId="{1860B711-B131-447A-9C00-1C62746EE035}" dt="2024-12-27T08:53:16.024" v="254" actId="2696"/>
        <pc:sldMkLst>
          <pc:docMk/>
          <pc:sldMk cId="1241189635" sldId="260"/>
        </pc:sldMkLst>
      </pc:sldChg>
      <pc:sldChg chg="del">
        <pc:chgData name="Ditte Filskov Theilgaard" userId="150196ba-3d64-4ece-aa51-395739ba31e6" providerId="ADAL" clId="{1860B711-B131-447A-9C00-1C62746EE035}" dt="2024-12-27T08:25:59.167" v="8" actId="47"/>
        <pc:sldMkLst>
          <pc:docMk/>
          <pc:sldMk cId="2713618128" sldId="260"/>
        </pc:sldMkLst>
      </pc:sldChg>
      <pc:sldChg chg="del">
        <pc:chgData name="Ditte Filskov Theilgaard" userId="150196ba-3d64-4ece-aa51-395739ba31e6" providerId="ADAL" clId="{1860B711-B131-447A-9C00-1C62746EE035}" dt="2024-12-27T08:25:59.339" v="9" actId="47"/>
        <pc:sldMkLst>
          <pc:docMk/>
          <pc:sldMk cId="950978184" sldId="261"/>
        </pc:sldMkLst>
      </pc:sldChg>
      <pc:sldChg chg="addSp new mod">
        <pc:chgData name="Ditte Filskov Theilgaard" userId="150196ba-3d64-4ece-aa51-395739ba31e6" providerId="ADAL" clId="{1860B711-B131-447A-9C00-1C62746EE035}" dt="2024-12-27T08:53:45.345" v="255" actId="22"/>
        <pc:sldMkLst>
          <pc:docMk/>
          <pc:sldMk cId="1116529497" sldId="261"/>
        </pc:sldMkLst>
        <pc:picChg chg="add">
          <ac:chgData name="Ditte Filskov Theilgaard" userId="150196ba-3d64-4ece-aa51-395739ba31e6" providerId="ADAL" clId="{1860B711-B131-447A-9C00-1C62746EE035}" dt="2024-12-27T08:53:45.345" v="255" actId="22"/>
          <ac:picMkLst>
            <pc:docMk/>
            <pc:sldMk cId="1116529497" sldId="261"/>
            <ac:picMk id="3" creationId="{2D87BA02-E38D-1D01-015A-C708D931265F}"/>
          </ac:picMkLst>
        </pc:picChg>
      </pc:sldChg>
      <pc:sldChg chg="addSp new mod">
        <pc:chgData name="Ditte Filskov Theilgaard" userId="150196ba-3d64-4ece-aa51-395739ba31e6" providerId="ADAL" clId="{1860B711-B131-447A-9C00-1C62746EE035}" dt="2024-12-27T08:54:35.058" v="257" actId="22"/>
        <pc:sldMkLst>
          <pc:docMk/>
          <pc:sldMk cId="3090321837" sldId="262"/>
        </pc:sldMkLst>
        <pc:picChg chg="add">
          <ac:chgData name="Ditte Filskov Theilgaard" userId="150196ba-3d64-4ece-aa51-395739ba31e6" providerId="ADAL" clId="{1860B711-B131-447A-9C00-1C62746EE035}" dt="2024-12-27T08:54:35.058" v="257" actId="22"/>
          <ac:picMkLst>
            <pc:docMk/>
            <pc:sldMk cId="3090321837" sldId="262"/>
            <ac:picMk id="3" creationId="{3B24F0AF-3241-49BE-E280-0404EDA1D629}"/>
          </ac:picMkLst>
        </pc:picChg>
      </pc:sldChg>
      <pc:sldChg chg="addSp modSp new mod">
        <pc:chgData name="Ditte Filskov Theilgaard" userId="150196ba-3d64-4ece-aa51-395739ba31e6" providerId="ADAL" clId="{1860B711-B131-447A-9C00-1C62746EE035}" dt="2024-12-27T08:55:09.462" v="260" actId="1076"/>
        <pc:sldMkLst>
          <pc:docMk/>
          <pc:sldMk cId="2145908599" sldId="263"/>
        </pc:sldMkLst>
      </pc:sldChg>
      <pc:sldChg chg="del">
        <pc:chgData name="Ditte Filskov Theilgaard" userId="150196ba-3d64-4ece-aa51-395739ba31e6" providerId="ADAL" clId="{1860B711-B131-447A-9C00-1C62746EE035}" dt="2024-12-27T08:25:59.798" v="10" actId="47"/>
        <pc:sldMkLst>
          <pc:docMk/>
          <pc:sldMk cId="2670513689" sldId="263"/>
        </pc:sldMkLst>
      </pc:sldChg>
      <pc:sldChg chg="addSp modSp new mod ord">
        <pc:chgData name="Ditte Filskov Theilgaard" userId="150196ba-3d64-4ece-aa51-395739ba31e6" providerId="ADAL" clId="{1860B711-B131-447A-9C00-1C62746EE035}" dt="2024-12-27T09:16:23.874" v="291" actId="1076"/>
        <pc:sldMkLst>
          <pc:docMk/>
          <pc:sldMk cId="100595967" sldId="264"/>
        </pc:sldMkLst>
        <pc:picChg chg="add mod">
          <ac:chgData name="Ditte Filskov Theilgaard" userId="150196ba-3d64-4ece-aa51-395739ba31e6" providerId="ADAL" clId="{1860B711-B131-447A-9C00-1C62746EE035}" dt="2024-12-27T09:16:23.874" v="291" actId="1076"/>
          <ac:picMkLst>
            <pc:docMk/>
            <pc:sldMk cId="100595967" sldId="264"/>
            <ac:picMk id="3" creationId="{63EC0653-85A4-70B1-1C56-C89664402569}"/>
          </ac:picMkLst>
        </pc:picChg>
      </pc:sldChg>
      <pc:sldChg chg="addSp modSp new mod ord">
        <pc:chgData name="Ditte Filskov Theilgaard" userId="150196ba-3d64-4ece-aa51-395739ba31e6" providerId="ADAL" clId="{1860B711-B131-447A-9C00-1C62746EE035}" dt="2024-12-27T12:46:59.451" v="361"/>
        <pc:sldMkLst>
          <pc:docMk/>
          <pc:sldMk cId="2521352440" sldId="265"/>
        </pc:sldMkLst>
        <pc:spChg chg="mod">
          <ac:chgData name="Ditte Filskov Theilgaard" userId="150196ba-3d64-4ece-aa51-395739ba31e6" providerId="ADAL" clId="{1860B711-B131-447A-9C00-1C62746EE035}" dt="2024-12-27T09:15:38.864" v="284" actId="20577"/>
          <ac:spMkLst>
            <pc:docMk/>
            <pc:sldMk cId="2521352440" sldId="265"/>
            <ac:spMk id="2" creationId="{C5596008-A10C-9A9E-AF8B-F3AB19C46740}"/>
          </ac:spMkLst>
        </pc:spChg>
        <pc:picChg chg="add mod">
          <ac:chgData name="Ditte Filskov Theilgaard" userId="150196ba-3d64-4ece-aa51-395739ba31e6" providerId="ADAL" clId="{1860B711-B131-447A-9C00-1C62746EE035}" dt="2024-12-27T09:15:45.104" v="287" actId="1076"/>
          <ac:picMkLst>
            <pc:docMk/>
            <pc:sldMk cId="2521352440" sldId="265"/>
            <ac:picMk id="4" creationId="{BF072BDD-97F6-6C2A-51FD-AE4060C55DAB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8.687" v="5" actId="47"/>
        <pc:sldMkLst>
          <pc:docMk/>
          <pc:sldMk cId="3165250298" sldId="266"/>
        </pc:sldMkLst>
      </pc:sldChg>
      <pc:sldChg chg="addSp modSp new mod">
        <pc:chgData name="Ditte Filskov Theilgaard" userId="150196ba-3d64-4ece-aa51-395739ba31e6" providerId="ADAL" clId="{1860B711-B131-447A-9C00-1C62746EE035}" dt="2024-12-27T09:30:05.114" v="333" actId="1076"/>
        <pc:sldMkLst>
          <pc:docMk/>
          <pc:sldMk cId="3371933453" sldId="266"/>
        </pc:sldMkLst>
        <pc:picChg chg="add mod modCrop">
          <ac:chgData name="Ditte Filskov Theilgaard" userId="150196ba-3d64-4ece-aa51-395739ba31e6" providerId="ADAL" clId="{1860B711-B131-447A-9C00-1C62746EE035}" dt="2024-12-27T09:30:01.155" v="332" actId="732"/>
          <ac:picMkLst>
            <pc:docMk/>
            <pc:sldMk cId="3371933453" sldId="266"/>
            <ac:picMk id="3" creationId="{51222FC5-2AEE-0352-D720-607BA42EC054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7.878" v="2" actId="47"/>
        <pc:sldMkLst>
          <pc:docMk/>
          <pc:sldMk cId="1910741680" sldId="267"/>
        </pc:sldMkLst>
      </pc:sldChg>
      <pc:sldChg chg="addSp delSp modSp new mod">
        <pc:chgData name="Ditte Filskov Theilgaard" userId="150196ba-3d64-4ece-aa51-395739ba31e6" providerId="ADAL" clId="{1860B711-B131-447A-9C00-1C62746EE035}" dt="2024-12-27T09:25:10.740" v="323" actId="1076"/>
        <pc:sldMkLst>
          <pc:docMk/>
          <pc:sldMk cId="4124948129" sldId="267"/>
        </pc:sldMkLst>
        <pc:spChg chg="mod">
          <ac:chgData name="Ditte Filskov Theilgaard" userId="150196ba-3d64-4ece-aa51-395739ba31e6" providerId="ADAL" clId="{1860B711-B131-447A-9C00-1C62746EE035}" dt="2024-12-27T09:24:54.369" v="318" actId="20577"/>
          <ac:spMkLst>
            <pc:docMk/>
            <pc:sldMk cId="4124948129" sldId="267"/>
            <ac:spMk id="2" creationId="{F9D7BD12-549D-C0FF-E28F-F395986E595A}"/>
          </ac:spMkLst>
        </pc:spChg>
        <pc:picChg chg="add mod">
          <ac:chgData name="Ditte Filskov Theilgaard" userId="150196ba-3d64-4ece-aa51-395739ba31e6" providerId="ADAL" clId="{1860B711-B131-447A-9C00-1C62746EE035}" dt="2024-12-27T09:25:10.740" v="323" actId="1076"/>
          <ac:picMkLst>
            <pc:docMk/>
            <pc:sldMk cId="4124948129" sldId="267"/>
            <ac:picMk id="5" creationId="{D5B5A2B5-CF92-2B93-A765-A8BD001ECCD4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8.307" v="3" actId="47"/>
        <pc:sldMkLst>
          <pc:docMk/>
          <pc:sldMk cId="2674298916" sldId="268"/>
        </pc:sldMkLst>
      </pc:sldChg>
      <pc:sldChg chg="addSp new mod ord">
        <pc:chgData name="Ditte Filskov Theilgaard" userId="150196ba-3d64-4ece-aa51-395739ba31e6" providerId="ADAL" clId="{1860B711-B131-447A-9C00-1C62746EE035}" dt="2024-12-27T12:46:57.260" v="359" actId="22"/>
        <pc:sldMkLst>
          <pc:docMk/>
          <pc:sldMk cId="2760525433" sldId="268"/>
        </pc:sldMkLst>
        <pc:picChg chg="add">
          <ac:chgData name="Ditte Filskov Theilgaard" userId="150196ba-3d64-4ece-aa51-395739ba31e6" providerId="ADAL" clId="{1860B711-B131-447A-9C00-1C62746EE035}" dt="2024-12-27T12:46:57.260" v="359" actId="22"/>
          <ac:picMkLst>
            <pc:docMk/>
            <pc:sldMk cId="2760525433" sldId="268"/>
            <ac:picMk id="3" creationId="{A27BE8F8-B14D-5969-7C8A-286F5AA1B9A4}"/>
          </ac:picMkLst>
        </pc:picChg>
      </pc:sldChg>
      <pc:sldChg chg="del">
        <pc:chgData name="Ditte Filskov Theilgaard" userId="150196ba-3d64-4ece-aa51-395739ba31e6" providerId="ADAL" clId="{1860B711-B131-447A-9C00-1C62746EE035}" dt="2024-12-27T08:25:58.498" v="4" actId="47"/>
        <pc:sldMkLst>
          <pc:docMk/>
          <pc:sldMk cId="2920206915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95E4-D56E-4A7A-8D77-39F5D1F773B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94B-025B-43CE-8420-82C0BA63AC2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F68A-425A-4173-819F-B5123CA8DA96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F3DB-EE13-4674-8AD9-651EC663C0FA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AC7E-E511-4D61-AE85-39B89A27270C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C326-FDBF-40DF-9A9F-D03DDACDDEDF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BD6B-7800-4267-8B11-8B85A9B5F11B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3ABD0-67E4-4A99-AED0-1D7965375151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endParaRPr lang="en-US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IIR </a:t>
            </a:r>
            <a:r>
              <a:rPr lang="en-US" dirty="0" err="1">
                <a:solidFill>
                  <a:schemeClr val="bg1"/>
                </a:solidFill>
              </a:rPr>
              <a:t>filtre</a:t>
            </a:r>
            <a:r>
              <a:rPr lang="en-US" dirty="0">
                <a:solidFill>
                  <a:schemeClr val="bg1"/>
                </a:solidFill>
              </a:rPr>
              <a:t>, den </a:t>
            </a:r>
            <a:r>
              <a:rPr lang="en-US" dirty="0" err="1">
                <a:solidFill>
                  <a:schemeClr val="bg1"/>
                </a:solidFill>
              </a:rPr>
              <a:t>bilineære</a:t>
            </a:r>
            <a:r>
              <a:rPr lang="en-US" dirty="0">
                <a:solidFill>
                  <a:schemeClr val="bg1"/>
                </a:solidFill>
              </a:rPr>
              <a:t> transformation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03D8-B3B8-EE56-5AB1-245B8CA9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6008-A10C-9A9E-AF8B-F3AB19C4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l-GR" dirty="0"/>
              <a:t>Ω</a:t>
            </a:r>
            <a:r>
              <a:rPr lang="en-US" dirty="0"/>
              <a:t> and </a:t>
            </a:r>
            <a:r>
              <a:rPr lang="el-GR" dirty="0"/>
              <a:t>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72BDD-97F6-6C2A-51FD-AE4060C5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3" y="1478759"/>
            <a:ext cx="7243887" cy="47335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FE10-4DC0-07A8-227B-4C48CF8A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C0653-85A4-70B1-1C56-C8966440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8" y="319702"/>
            <a:ext cx="7973538" cy="63540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30B8B8-C8C2-FBE0-6CE6-29512FC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22FC5-2AEE-0352-D720-607BA42E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950287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6B4FB-2049-74D8-2CF9-E3B17874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BF7C3-50BC-6294-31F1-AF159ECE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782" y="-1"/>
            <a:ext cx="4295319" cy="22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3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496C-860A-32FB-69C2-8F444F60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43BB-AAA7-88FA-0297-DEDB3B4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IIR</a:t>
            </a:r>
          </a:p>
          <a:p>
            <a:r>
              <a:rPr lang="en-US" dirty="0"/>
              <a:t>IIM </a:t>
            </a:r>
            <a:r>
              <a:rPr lang="en-US" dirty="0" err="1"/>
              <a:t>metodens</a:t>
            </a:r>
            <a:r>
              <a:rPr lang="en-US" dirty="0"/>
              <a:t> mangler</a:t>
            </a:r>
          </a:p>
          <a:p>
            <a:r>
              <a:rPr lang="en-US" dirty="0" err="1"/>
              <a:t>Bilineær</a:t>
            </a:r>
            <a:r>
              <a:rPr lang="en-US" dirty="0"/>
              <a:t> transform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31031-9BFD-3700-DEB8-AD21406D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338"/>
            <a:ext cx="12192000" cy="1434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D6D66-7FC8-2AAD-AD2E-1A8555CC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BD12-549D-C0FF-E28F-F395986E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5A2B5-CF92-2B93-A765-A8BD001E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9" y="2619502"/>
            <a:ext cx="11059202" cy="38733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EE9F6-FD55-FA74-8557-B39A2677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D0C-8E60-553E-4946-898009F1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IIM’s mangler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0A69B-8FF6-7D7C-88A2-94C30EFE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6800" cy="4351338"/>
          </a:xfrm>
        </p:spPr>
        <p:txBody>
          <a:bodyPr/>
          <a:lstStyle/>
          <a:p>
            <a:r>
              <a:rPr lang="en-US" dirty="0"/>
              <a:t>Kun </a:t>
            </a:r>
            <a:r>
              <a:rPr lang="en-US" dirty="0" err="1"/>
              <a:t>kan</a:t>
            </a:r>
            <a:r>
              <a:rPr lang="en-US" dirty="0"/>
              <a:t> LP </a:t>
            </a:r>
            <a:r>
              <a:rPr lang="en-US" dirty="0" err="1"/>
              <a:t>og</a:t>
            </a:r>
            <a:r>
              <a:rPr lang="en-US" dirty="0"/>
              <a:t> BP, </a:t>
            </a:r>
            <a:r>
              <a:rPr lang="en-US" dirty="0" err="1"/>
              <a:t>ikke</a:t>
            </a:r>
            <a:r>
              <a:rPr lang="en-US" dirty="0"/>
              <a:t> HP </a:t>
            </a:r>
            <a:r>
              <a:rPr lang="en-US" dirty="0" err="1"/>
              <a:t>og</a:t>
            </a:r>
            <a:r>
              <a:rPr lang="en-US" dirty="0"/>
              <a:t> BS</a:t>
            </a:r>
          </a:p>
          <a:p>
            <a:r>
              <a:rPr lang="en-US" dirty="0" err="1"/>
              <a:t>Aliasering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introduceret</a:t>
            </a:r>
            <a:r>
              <a:rPr lang="en-US" dirty="0"/>
              <a:t> </a:t>
            </a:r>
            <a:r>
              <a:rPr lang="en-US" dirty="0" err="1"/>
              <a:t>Bilineær</a:t>
            </a:r>
            <a:r>
              <a:rPr lang="en-US" dirty="0"/>
              <a:t>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C7A9E-54F8-3433-A6F5-9C62D5B8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7" y="622559"/>
            <a:ext cx="6544733" cy="2666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15E03-DFE0-6DD3-2203-A0B9984E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2" t="8622"/>
          <a:stretch/>
        </p:blipFill>
        <p:spPr>
          <a:xfrm>
            <a:off x="5676753" y="3429000"/>
            <a:ext cx="5880247" cy="31925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800EC5-A94B-ED84-C93F-4341FCC2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4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A8C6-6E49-6A79-0C96-3A3807E3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Bilineær</a:t>
            </a:r>
            <a:r>
              <a:rPr lang="en-US" dirty="0"/>
              <a:t>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E9F65-672E-2277-B8AF-44367EE6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88"/>
          <a:stretch/>
        </p:blipFill>
        <p:spPr>
          <a:xfrm>
            <a:off x="457201" y="1313405"/>
            <a:ext cx="8246533" cy="54345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50FB5-46B2-F17E-9743-3FB34EC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7BA02-E38D-1D01-015A-C708D931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366285"/>
            <a:ext cx="8154538" cy="61254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E404B6-5DAF-1FB2-CCF0-7DED014D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4F0AF-3241-49BE-E280-0404EDA1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5" y="142417"/>
            <a:ext cx="6833562" cy="45557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862C67-FB24-06E2-2851-B341CDB8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811"/>
          <a:stretch/>
        </p:blipFill>
        <p:spPr>
          <a:xfrm>
            <a:off x="2466777" y="4849473"/>
            <a:ext cx="6441762" cy="20085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924AB-0044-275A-AE2F-0CE1A9D6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31B84-915F-B219-3662-5D760D4B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85" y="520262"/>
            <a:ext cx="9856830" cy="62336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8F480-6AC5-1A3F-B87D-02405B99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BE8F8-B14D-5969-7C8A-286F5AA1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07" y="0"/>
            <a:ext cx="993378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8F48E-6033-B62A-5BCC-C908290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Times New Roman</vt:lpstr>
      <vt:lpstr>Office Theme</vt:lpstr>
      <vt:lpstr>DSP Q2</vt:lpstr>
      <vt:lpstr>Outline</vt:lpstr>
      <vt:lpstr>IIR filter</vt:lpstr>
      <vt:lpstr>IIM’s mangler</vt:lpstr>
      <vt:lpstr>Bilineær transform</vt:lpstr>
      <vt:lpstr>PowerPoint Presentation</vt:lpstr>
      <vt:lpstr>PowerPoint Presentation</vt:lpstr>
      <vt:lpstr>PowerPoint Presentation</vt:lpstr>
      <vt:lpstr>PowerPoint Presentation</vt:lpstr>
      <vt:lpstr>Relation mellem Ω and 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1</cp:revision>
  <dcterms:created xsi:type="dcterms:W3CDTF">2024-12-27T07:13:55Z</dcterms:created>
  <dcterms:modified xsi:type="dcterms:W3CDTF">2025-01-15T14:47:49Z</dcterms:modified>
</cp:coreProperties>
</file>