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75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BD588-0611-4BE6-9E25-42B5F847AA8F}" v="3" dt="2025-01-15T15:27:1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E749CC6E-0C68-4890-950A-94652DC53A30}"/>
    <pc:docChg chg="custSel addSld delSld modSld sldOrd">
      <pc:chgData name="Ditte Filskov Theilgaard" userId="150196ba-3d64-4ece-aa51-395739ba31e6" providerId="ADAL" clId="{E749CC6E-0C68-4890-950A-94652DC53A30}" dt="2024-12-29T12:59:02.869" v="336" actId="962"/>
      <pc:docMkLst>
        <pc:docMk/>
      </pc:docMkLst>
      <pc:sldChg chg="modSp">
        <pc:chgData name="Ditte Filskov Theilgaard" userId="150196ba-3d64-4ece-aa51-395739ba31e6" providerId="ADAL" clId="{E749CC6E-0C68-4890-950A-94652DC53A30}" dt="2024-12-28T08:49:06.787" v="18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E749CC6E-0C68-4890-950A-94652DC53A30}" dt="2024-12-28T08:48:44.657" v="14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E749CC6E-0C68-4890-950A-94652DC53A30}" dt="2024-12-28T08:49:06.787" v="18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del">
        <pc:chgData name="Ditte Filskov Theilgaard" userId="150196ba-3d64-4ece-aa51-395739ba31e6" providerId="ADAL" clId="{E749CC6E-0C68-4890-950A-94652DC53A30}" dt="2024-12-28T08:48:36.912" v="0" actId="47"/>
        <pc:sldMkLst>
          <pc:docMk/>
          <pc:sldMk cId="1609869835" sldId="257"/>
        </pc:sldMkLst>
      </pc:sldChg>
      <pc:sldChg chg="modSp new mod">
        <pc:chgData name="Ditte Filskov Theilgaard" userId="150196ba-3d64-4ece-aa51-395739ba31e6" providerId="ADAL" clId="{E749CC6E-0C68-4890-950A-94652DC53A30}" dt="2024-12-29T11:19:57.108" v="217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E749CC6E-0C68-4890-950A-94652DC53A30}" dt="2024-12-28T08:49:15.134" v="28" actId="20577"/>
          <ac:spMkLst>
            <pc:docMk/>
            <pc:sldMk cId="4027991178" sldId="257"/>
            <ac:spMk id="2" creationId="{5309E57B-158F-8784-D573-9963F437A9DB}"/>
          </ac:spMkLst>
        </pc:spChg>
        <pc:spChg chg="mod">
          <ac:chgData name="Ditte Filskov Theilgaard" userId="150196ba-3d64-4ece-aa51-395739ba31e6" providerId="ADAL" clId="{E749CC6E-0C68-4890-950A-94652DC53A30}" dt="2024-12-29T11:19:57.108" v="217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del">
        <pc:chgData name="Ditte Filskov Theilgaard" userId="150196ba-3d64-4ece-aa51-395739ba31e6" providerId="ADAL" clId="{E749CC6E-0C68-4890-950A-94652DC53A30}" dt="2024-12-28T08:48:37.239" v="1" actId="47"/>
        <pc:sldMkLst>
          <pc:docMk/>
          <pc:sldMk cId="2984756114" sldId="258"/>
        </pc:sldMkLst>
      </pc:sldChg>
      <pc:sldChg chg="addSp delSp modSp new mod">
        <pc:chgData name="Ditte Filskov Theilgaard" userId="150196ba-3d64-4ece-aa51-395739ba31e6" providerId="ADAL" clId="{E749CC6E-0C68-4890-950A-94652DC53A30}" dt="2024-12-29T12:47:55.694" v="308" actId="1076"/>
        <pc:sldMkLst>
          <pc:docMk/>
          <pc:sldMk cId="4285635390" sldId="258"/>
        </pc:sldMkLst>
        <pc:spChg chg="mod">
          <ac:chgData name="Ditte Filskov Theilgaard" userId="150196ba-3d64-4ece-aa51-395739ba31e6" providerId="ADAL" clId="{E749CC6E-0C68-4890-950A-94652DC53A30}" dt="2024-12-29T11:20:16.570" v="290" actId="20577"/>
          <ac:spMkLst>
            <pc:docMk/>
            <pc:sldMk cId="4285635390" sldId="258"/>
            <ac:spMk id="2" creationId="{B22F2268-0ED7-D4E7-C419-A6A0B01E14D5}"/>
          </ac:spMkLst>
        </pc:spChg>
        <pc:picChg chg="add mod">
          <ac:chgData name="Ditte Filskov Theilgaard" userId="150196ba-3d64-4ece-aa51-395739ba31e6" providerId="ADAL" clId="{E749CC6E-0C68-4890-950A-94652DC53A30}" dt="2024-12-29T12:47:55.694" v="308" actId="1076"/>
          <ac:picMkLst>
            <pc:docMk/>
            <pc:sldMk cId="4285635390" sldId="258"/>
            <ac:picMk id="5" creationId="{89C2057F-FA71-FF5E-1E90-B6D271648AD5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8:05.851" v="309" actId="22"/>
        <pc:sldMkLst>
          <pc:docMk/>
          <pc:sldMk cId="3578151404" sldId="259"/>
        </pc:sldMkLst>
        <pc:picChg chg="add">
          <ac:chgData name="Ditte Filskov Theilgaard" userId="150196ba-3d64-4ece-aa51-395739ba31e6" providerId="ADAL" clId="{E749CC6E-0C68-4890-950A-94652DC53A30}" dt="2024-12-29T12:48:05.851" v="309" actId="22"/>
          <ac:picMkLst>
            <pc:docMk/>
            <pc:sldMk cId="3578151404" sldId="259"/>
            <ac:picMk id="3" creationId="{9C132385-6359-FC71-A5D5-2509A1F55CAF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446" v="2" actId="47"/>
        <pc:sldMkLst>
          <pc:docMk/>
          <pc:sldMk cId="3979618845" sldId="259"/>
        </pc:sldMkLst>
      </pc:sldChg>
      <pc:sldChg chg="del">
        <pc:chgData name="Ditte Filskov Theilgaard" userId="150196ba-3d64-4ece-aa51-395739ba31e6" providerId="ADAL" clId="{E749CC6E-0C68-4890-950A-94652DC53A30}" dt="2024-12-28T08:48:37.791" v="4" actId="47"/>
        <pc:sldMkLst>
          <pc:docMk/>
          <pc:sldMk cId="2787387354" sldId="260"/>
        </pc:sldMkLst>
      </pc:sldChg>
      <pc:sldChg chg="addSp new mod">
        <pc:chgData name="Ditte Filskov Theilgaard" userId="150196ba-3d64-4ece-aa51-395739ba31e6" providerId="ADAL" clId="{E749CC6E-0C68-4890-950A-94652DC53A30}" dt="2024-12-29T12:48:17.315" v="310" actId="22"/>
        <pc:sldMkLst>
          <pc:docMk/>
          <pc:sldMk cId="4278670357" sldId="260"/>
        </pc:sldMkLst>
        <pc:picChg chg="add">
          <ac:chgData name="Ditte Filskov Theilgaard" userId="150196ba-3d64-4ece-aa51-395739ba31e6" providerId="ADAL" clId="{E749CC6E-0C68-4890-950A-94652DC53A30}" dt="2024-12-29T12:48:17.315" v="310" actId="22"/>
          <ac:picMkLst>
            <pc:docMk/>
            <pc:sldMk cId="4278670357" sldId="260"/>
            <ac:picMk id="3" creationId="{5013DE68-4BA5-38B2-2CC2-EB91D8DABD80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605" v="3" actId="47"/>
        <pc:sldMkLst>
          <pc:docMk/>
          <pc:sldMk cId="1258869732" sldId="261"/>
        </pc:sldMkLst>
      </pc:sldChg>
      <pc:sldChg chg="addSp modSp new mod ord">
        <pc:chgData name="Ditte Filskov Theilgaard" userId="150196ba-3d64-4ece-aa51-395739ba31e6" providerId="ADAL" clId="{E749CC6E-0C68-4890-950A-94652DC53A30}" dt="2024-12-29T12:49:14.368" v="315" actId="1036"/>
        <pc:sldMkLst>
          <pc:docMk/>
          <pc:sldMk cId="1744742668" sldId="261"/>
        </pc:sldMkLst>
        <pc:picChg chg="add mod">
          <ac:chgData name="Ditte Filskov Theilgaard" userId="150196ba-3d64-4ece-aa51-395739ba31e6" providerId="ADAL" clId="{E749CC6E-0C68-4890-950A-94652DC53A30}" dt="2024-12-29T12:49:14.368" v="315" actId="1036"/>
          <ac:picMkLst>
            <pc:docMk/>
            <pc:sldMk cId="1744742668" sldId="261"/>
            <ac:picMk id="3" creationId="{F54A8B26-0166-316F-94CD-0DE0F985C7F7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8:50.229" v="311" actId="22"/>
        <pc:sldMkLst>
          <pc:docMk/>
          <pc:sldMk cId="1790394813" sldId="262"/>
        </pc:sldMkLst>
        <pc:picChg chg="add">
          <ac:chgData name="Ditte Filskov Theilgaard" userId="150196ba-3d64-4ece-aa51-395739ba31e6" providerId="ADAL" clId="{E749CC6E-0C68-4890-950A-94652DC53A30}" dt="2024-12-29T12:48:50.229" v="311" actId="22"/>
          <ac:picMkLst>
            <pc:docMk/>
            <pc:sldMk cId="1790394813" sldId="262"/>
            <ac:picMk id="3" creationId="{5FCAB0B4-659E-D095-27A9-5C2928DF44AF}"/>
          </ac:picMkLst>
        </pc:picChg>
      </pc:sldChg>
      <pc:sldChg chg="addSp modSp new mod">
        <pc:chgData name="Ditte Filskov Theilgaard" userId="150196ba-3d64-4ece-aa51-395739ba31e6" providerId="ADAL" clId="{E749CC6E-0C68-4890-950A-94652DC53A30}" dt="2024-12-29T12:49:23.917" v="317" actId="1036"/>
        <pc:sldMkLst>
          <pc:docMk/>
          <pc:sldMk cId="949319105" sldId="263"/>
        </pc:sldMkLst>
      </pc:sldChg>
      <pc:sldChg chg="addSp new mod">
        <pc:chgData name="Ditte Filskov Theilgaard" userId="150196ba-3d64-4ece-aa51-395739ba31e6" providerId="ADAL" clId="{E749CC6E-0C68-4890-950A-94652DC53A30}" dt="2024-12-29T12:49:27.588" v="318" actId="22"/>
        <pc:sldMkLst>
          <pc:docMk/>
          <pc:sldMk cId="940925525" sldId="264"/>
        </pc:sldMkLst>
        <pc:picChg chg="add">
          <ac:chgData name="Ditte Filskov Theilgaard" userId="150196ba-3d64-4ece-aa51-395739ba31e6" providerId="ADAL" clId="{E749CC6E-0C68-4890-950A-94652DC53A30}" dt="2024-12-29T12:49:27.588" v="318" actId="22"/>
          <ac:picMkLst>
            <pc:docMk/>
            <pc:sldMk cId="940925525" sldId="264"/>
            <ac:picMk id="3" creationId="{F9F7E11F-A4DB-7724-BDCB-7BFB10F9757B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9:34.721" v="319" actId="22"/>
        <pc:sldMkLst>
          <pc:docMk/>
          <pc:sldMk cId="2019880045" sldId="265"/>
        </pc:sldMkLst>
        <pc:picChg chg="add">
          <ac:chgData name="Ditte Filskov Theilgaard" userId="150196ba-3d64-4ece-aa51-395739ba31e6" providerId="ADAL" clId="{E749CC6E-0C68-4890-950A-94652DC53A30}" dt="2024-12-29T12:49:34.721" v="319" actId="22"/>
          <ac:picMkLst>
            <pc:docMk/>
            <pc:sldMk cId="2019880045" sldId="265"/>
            <ac:picMk id="3" creationId="{8E16217A-4FB8-64BD-669A-4FDC583F66BE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970" v="5" actId="47"/>
        <pc:sldMkLst>
          <pc:docMk/>
          <pc:sldMk cId="865796401" sldId="266"/>
        </pc:sldMkLst>
      </pc:sldChg>
      <pc:sldChg chg="addSp new mod">
        <pc:chgData name="Ditte Filskov Theilgaard" userId="150196ba-3d64-4ece-aa51-395739ba31e6" providerId="ADAL" clId="{E749CC6E-0C68-4890-950A-94652DC53A30}" dt="2024-12-29T12:51:02.952" v="322" actId="22"/>
        <pc:sldMkLst>
          <pc:docMk/>
          <pc:sldMk cId="1318453817" sldId="266"/>
        </pc:sldMkLst>
        <pc:picChg chg="add">
          <ac:chgData name="Ditte Filskov Theilgaard" userId="150196ba-3d64-4ece-aa51-395739ba31e6" providerId="ADAL" clId="{E749CC6E-0C68-4890-950A-94652DC53A30}" dt="2024-12-29T12:51:02.952" v="322" actId="22"/>
          <ac:picMkLst>
            <pc:docMk/>
            <pc:sldMk cId="1318453817" sldId="266"/>
            <ac:picMk id="3" creationId="{603AFB46-3317-43AB-3853-00A04CDE9F39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8.146" v="6" actId="47"/>
        <pc:sldMkLst>
          <pc:docMk/>
          <pc:sldMk cId="2738329338" sldId="267"/>
        </pc:sldMkLst>
      </pc:sldChg>
      <pc:sldChg chg="addSp new mod">
        <pc:chgData name="Ditte Filskov Theilgaard" userId="150196ba-3d64-4ece-aa51-395739ba31e6" providerId="ADAL" clId="{E749CC6E-0C68-4890-950A-94652DC53A30}" dt="2024-12-29T12:51:08.562" v="323" actId="22"/>
        <pc:sldMkLst>
          <pc:docMk/>
          <pc:sldMk cId="4179117517" sldId="267"/>
        </pc:sldMkLst>
      </pc:sldChg>
      <pc:sldChg chg="del">
        <pc:chgData name="Ditte Filskov Theilgaard" userId="150196ba-3d64-4ece-aa51-395739ba31e6" providerId="ADAL" clId="{E749CC6E-0C68-4890-950A-94652DC53A30}" dt="2024-12-28T08:48:38.338" v="7" actId="47"/>
        <pc:sldMkLst>
          <pc:docMk/>
          <pc:sldMk cId="125125940" sldId="268"/>
        </pc:sldMkLst>
      </pc:sldChg>
      <pc:sldChg chg="addSp modSp new mod">
        <pc:chgData name="Ditte Filskov Theilgaard" userId="150196ba-3d64-4ece-aa51-395739ba31e6" providerId="ADAL" clId="{E749CC6E-0C68-4890-950A-94652DC53A30}" dt="2024-12-29T12:57:53.216" v="332" actId="1076"/>
        <pc:sldMkLst>
          <pc:docMk/>
          <pc:sldMk cId="1649728706" sldId="268"/>
        </pc:sldMkLst>
      </pc:sldChg>
      <pc:sldChg chg="new del">
        <pc:chgData name="Ditte Filskov Theilgaard" userId="150196ba-3d64-4ece-aa51-395739ba31e6" providerId="ADAL" clId="{E749CC6E-0C68-4890-950A-94652DC53A30}" dt="2024-12-29T12:51:42.976" v="327" actId="47"/>
        <pc:sldMkLst>
          <pc:docMk/>
          <pc:sldMk cId="2165928972" sldId="269"/>
        </pc:sldMkLst>
      </pc:sldChg>
      <pc:sldChg chg="del">
        <pc:chgData name="Ditte Filskov Theilgaard" userId="150196ba-3d64-4ece-aa51-395739ba31e6" providerId="ADAL" clId="{E749CC6E-0C68-4890-950A-94652DC53A30}" dt="2024-12-28T08:48:38.514" v="8" actId="47"/>
        <pc:sldMkLst>
          <pc:docMk/>
          <pc:sldMk cId="2962802970" sldId="269"/>
        </pc:sldMkLst>
      </pc:sldChg>
      <pc:sldChg chg="new del">
        <pc:chgData name="Ditte Filskov Theilgaard" userId="150196ba-3d64-4ece-aa51-395739ba31e6" providerId="ADAL" clId="{E749CC6E-0C68-4890-950A-94652DC53A30}" dt="2024-12-29T12:51:43.574" v="328" actId="47"/>
        <pc:sldMkLst>
          <pc:docMk/>
          <pc:sldMk cId="3871870968" sldId="270"/>
        </pc:sldMkLst>
      </pc:sldChg>
      <pc:sldChg chg="del">
        <pc:chgData name="Ditte Filskov Theilgaard" userId="150196ba-3d64-4ece-aa51-395739ba31e6" providerId="ADAL" clId="{E749CC6E-0C68-4890-950A-94652DC53A30}" dt="2024-12-28T08:48:38.673" v="9" actId="47"/>
        <pc:sldMkLst>
          <pc:docMk/>
          <pc:sldMk cId="3927298100" sldId="270"/>
        </pc:sldMkLst>
      </pc:sldChg>
      <pc:sldChg chg="del">
        <pc:chgData name="Ditte Filskov Theilgaard" userId="150196ba-3d64-4ece-aa51-395739ba31e6" providerId="ADAL" clId="{E749CC6E-0C68-4890-950A-94652DC53A30}" dt="2024-12-28T08:48:38.878" v="10" actId="47"/>
        <pc:sldMkLst>
          <pc:docMk/>
          <pc:sldMk cId="1366387822" sldId="271"/>
        </pc:sldMkLst>
      </pc:sldChg>
      <pc:sldChg chg="new del">
        <pc:chgData name="Ditte Filskov Theilgaard" userId="150196ba-3d64-4ece-aa51-395739ba31e6" providerId="ADAL" clId="{E749CC6E-0C68-4890-950A-94652DC53A30}" dt="2024-12-29T12:51:44.391" v="329" actId="47"/>
        <pc:sldMkLst>
          <pc:docMk/>
          <pc:sldMk cId="1389781799" sldId="271"/>
        </pc:sldMkLst>
      </pc:sldChg>
      <pc:sldChg chg="new del">
        <pc:chgData name="Ditte Filskov Theilgaard" userId="150196ba-3d64-4ece-aa51-395739ba31e6" providerId="ADAL" clId="{E749CC6E-0C68-4890-950A-94652DC53A30}" dt="2024-12-29T12:51:45.129" v="330" actId="47"/>
        <pc:sldMkLst>
          <pc:docMk/>
          <pc:sldMk cId="525761485" sldId="272"/>
        </pc:sldMkLst>
      </pc:sldChg>
      <pc:sldChg chg="del">
        <pc:chgData name="Ditte Filskov Theilgaard" userId="150196ba-3d64-4ece-aa51-395739ba31e6" providerId="ADAL" clId="{E749CC6E-0C68-4890-950A-94652DC53A30}" dt="2024-12-28T08:48:39.499" v="11" actId="47"/>
        <pc:sldMkLst>
          <pc:docMk/>
          <pc:sldMk cId="1479218624" sldId="272"/>
        </pc:sldMkLst>
      </pc:sldChg>
      <pc:sldChg chg="new del">
        <pc:chgData name="Ditte Filskov Theilgaard" userId="150196ba-3d64-4ece-aa51-395739ba31e6" providerId="ADAL" clId="{E749CC6E-0C68-4890-950A-94652DC53A30}" dt="2024-12-29T12:51:45.776" v="331" actId="47"/>
        <pc:sldMkLst>
          <pc:docMk/>
          <pc:sldMk cId="1080855394" sldId="273"/>
        </pc:sldMkLst>
      </pc:sldChg>
      <pc:sldChg chg="del">
        <pc:chgData name="Ditte Filskov Theilgaard" userId="150196ba-3d64-4ece-aa51-395739ba31e6" providerId="ADAL" clId="{E749CC6E-0C68-4890-950A-94652DC53A30}" dt="2024-12-28T08:48:41.337" v="12" actId="47"/>
        <pc:sldMkLst>
          <pc:docMk/>
          <pc:sldMk cId="1363849492" sldId="273"/>
        </pc:sldMkLst>
      </pc:sldChg>
      <pc:sldChg chg="addSp new mod">
        <pc:chgData name="Ditte Filskov Theilgaard" userId="150196ba-3d64-4ece-aa51-395739ba31e6" providerId="ADAL" clId="{E749CC6E-0C68-4890-950A-94652DC53A30}" dt="2024-12-29T12:50:44.841" v="321" actId="22"/>
        <pc:sldMkLst>
          <pc:docMk/>
          <pc:sldMk cId="843211567" sldId="274"/>
        </pc:sldMkLst>
        <pc:picChg chg="add">
          <ac:chgData name="Ditte Filskov Theilgaard" userId="150196ba-3d64-4ece-aa51-395739ba31e6" providerId="ADAL" clId="{E749CC6E-0C68-4890-950A-94652DC53A30}" dt="2024-12-29T12:50:44.841" v="321" actId="22"/>
          <ac:picMkLst>
            <pc:docMk/>
            <pc:sldMk cId="843211567" sldId="274"/>
            <ac:picMk id="3" creationId="{8E4365F2-F7D3-0CB7-5579-3B9521A8282B}"/>
          </ac:picMkLst>
        </pc:picChg>
      </pc:sldChg>
      <pc:sldChg chg="addSp modSp new mod">
        <pc:chgData name="Ditte Filskov Theilgaard" userId="150196ba-3d64-4ece-aa51-395739ba31e6" providerId="ADAL" clId="{E749CC6E-0C68-4890-950A-94652DC53A30}" dt="2024-12-29T12:59:02.869" v="336" actId="962"/>
        <pc:sldMkLst>
          <pc:docMk/>
          <pc:sldMk cId="4164603587" sldId="275"/>
        </pc:sldMkLst>
        <pc:picChg chg="add mod">
          <ac:chgData name="Ditte Filskov Theilgaard" userId="150196ba-3d64-4ece-aa51-395739ba31e6" providerId="ADAL" clId="{E749CC6E-0C68-4890-950A-94652DC53A30}" dt="2024-12-29T12:59:02.869" v="336" actId="962"/>
          <ac:picMkLst>
            <pc:docMk/>
            <pc:sldMk cId="4164603587" sldId="275"/>
            <ac:picMk id="3" creationId="{1DDBD444-9EF9-4189-B91D-E52DB9496EAD}"/>
          </ac:picMkLst>
        </pc:picChg>
      </pc:sldChg>
    </pc:docChg>
  </pc:docChgLst>
  <pc:docChgLst>
    <pc:chgData name="Ditte Filskov Theilgaard" userId="150196ba-3d64-4ece-aa51-395739ba31e6" providerId="ADAL" clId="{273BD588-0611-4BE6-9E25-42B5F847AA8F}"/>
    <pc:docChg chg="custSel delSld modSld">
      <pc:chgData name="Ditte Filskov Theilgaard" userId="150196ba-3d64-4ece-aa51-395739ba31e6" providerId="ADAL" clId="{273BD588-0611-4BE6-9E25-42B5F847AA8F}" dt="2025-01-15T15:27:02.505" v="19" actId="1076"/>
      <pc:docMkLst>
        <pc:docMk/>
      </pc:docMkLst>
      <pc:sldChg chg="addSp modSp mod">
        <pc:chgData name="Ditte Filskov Theilgaard" userId="150196ba-3d64-4ece-aa51-395739ba31e6" providerId="ADAL" clId="{273BD588-0611-4BE6-9E25-42B5F847AA8F}" dt="2025-01-15T15:27:02.505" v="19" actId="1076"/>
        <pc:sldMkLst>
          <pc:docMk/>
          <pc:sldMk cId="4027991178" sldId="257"/>
        </pc:sldMkLst>
        <pc:picChg chg="add mod">
          <ac:chgData name="Ditte Filskov Theilgaard" userId="150196ba-3d64-4ece-aa51-395739ba31e6" providerId="ADAL" clId="{273BD588-0611-4BE6-9E25-42B5F847AA8F}" dt="2025-01-15T15:27:02.505" v="19" actId="1076"/>
          <ac:picMkLst>
            <pc:docMk/>
            <pc:sldMk cId="4027991178" sldId="257"/>
            <ac:picMk id="5" creationId="{83BC5712-279A-FA56-E81B-63843132D0B9}"/>
          </ac:picMkLst>
        </pc:picChg>
      </pc:sldChg>
      <pc:sldChg chg="modSp mod">
        <pc:chgData name="Ditte Filskov Theilgaard" userId="150196ba-3d64-4ece-aa51-395739ba31e6" providerId="ADAL" clId="{273BD588-0611-4BE6-9E25-42B5F847AA8F}" dt="2025-01-15T15:03:15.755" v="15" actId="1076"/>
        <pc:sldMkLst>
          <pc:docMk/>
          <pc:sldMk cId="1790394813" sldId="262"/>
        </pc:sldMkLst>
        <pc:picChg chg="mod">
          <ac:chgData name="Ditte Filskov Theilgaard" userId="150196ba-3d64-4ece-aa51-395739ba31e6" providerId="ADAL" clId="{273BD588-0611-4BE6-9E25-42B5F847AA8F}" dt="2025-01-15T15:03:15.755" v="15" actId="1076"/>
          <ac:picMkLst>
            <pc:docMk/>
            <pc:sldMk cId="1790394813" sldId="262"/>
            <ac:picMk id="3" creationId="{5FCAB0B4-659E-D095-27A9-5C2928DF44AF}"/>
          </ac:picMkLst>
        </pc:picChg>
      </pc:sldChg>
      <pc:sldChg chg="addSp delSp modSp mod">
        <pc:chgData name="Ditte Filskov Theilgaard" userId="150196ba-3d64-4ece-aa51-395739ba31e6" providerId="ADAL" clId="{273BD588-0611-4BE6-9E25-42B5F847AA8F}" dt="2025-01-15T10:47:00.784" v="13" actId="22"/>
        <pc:sldMkLst>
          <pc:docMk/>
          <pc:sldMk cId="949319105" sldId="263"/>
        </pc:sldMkLst>
        <pc:picChg chg="del mod modCrop">
          <ac:chgData name="Ditte Filskov Theilgaard" userId="150196ba-3d64-4ece-aa51-395739ba31e6" providerId="ADAL" clId="{273BD588-0611-4BE6-9E25-42B5F847AA8F}" dt="2025-01-15T10:47:00.072" v="12" actId="478"/>
          <ac:picMkLst>
            <pc:docMk/>
            <pc:sldMk cId="949319105" sldId="263"/>
            <ac:picMk id="3" creationId="{D4E5AA6E-5ED4-81E9-BC9E-CC1E77F81F90}"/>
          </ac:picMkLst>
        </pc:picChg>
        <pc:picChg chg="add">
          <ac:chgData name="Ditte Filskov Theilgaard" userId="150196ba-3d64-4ece-aa51-395739ba31e6" providerId="ADAL" clId="{273BD588-0611-4BE6-9E25-42B5F847AA8F}" dt="2025-01-15T10:47:00.784" v="13" actId="22"/>
          <ac:picMkLst>
            <pc:docMk/>
            <pc:sldMk cId="949319105" sldId="263"/>
            <ac:picMk id="4" creationId="{A3113D12-B9E3-278F-BEBA-0BEFF2F863FC}"/>
          </ac:picMkLst>
        </pc:picChg>
      </pc:sldChg>
      <pc:sldChg chg="addSp modSp mod">
        <pc:chgData name="Ditte Filskov Theilgaard" userId="150196ba-3d64-4ece-aa51-395739ba31e6" providerId="ADAL" clId="{273BD588-0611-4BE6-9E25-42B5F847AA8F}" dt="2025-01-15T10:44:33.833" v="8" actId="1076"/>
        <pc:sldMkLst>
          <pc:docMk/>
          <pc:sldMk cId="1318453817" sldId="266"/>
        </pc:sldMkLst>
        <pc:picChg chg="add mod">
          <ac:chgData name="Ditte Filskov Theilgaard" userId="150196ba-3d64-4ece-aa51-395739ba31e6" providerId="ADAL" clId="{273BD588-0611-4BE6-9E25-42B5F847AA8F}" dt="2025-01-15T10:44:33.833" v="8" actId="1076"/>
          <ac:picMkLst>
            <pc:docMk/>
            <pc:sldMk cId="1318453817" sldId="266"/>
            <ac:picMk id="2" creationId="{C40C21BE-CB27-C8AD-18FB-54493CFB5583}"/>
          </ac:picMkLst>
        </pc:picChg>
        <pc:picChg chg="mod">
          <ac:chgData name="Ditte Filskov Theilgaard" userId="150196ba-3d64-4ece-aa51-395739ba31e6" providerId="ADAL" clId="{273BD588-0611-4BE6-9E25-42B5F847AA8F}" dt="2025-01-15T10:44:25.333" v="6" actId="1076"/>
          <ac:picMkLst>
            <pc:docMk/>
            <pc:sldMk cId="1318453817" sldId="266"/>
            <ac:picMk id="3" creationId="{603AFB46-3317-43AB-3853-00A04CDE9F39}"/>
          </ac:picMkLst>
        </pc:picChg>
      </pc:sldChg>
      <pc:sldChg chg="addSp delSp mod">
        <pc:chgData name="Ditte Filskov Theilgaard" userId="150196ba-3d64-4ece-aa51-395739ba31e6" providerId="ADAL" clId="{273BD588-0611-4BE6-9E25-42B5F847AA8F}" dt="2025-01-15T10:45:07.532" v="11" actId="22"/>
        <pc:sldMkLst>
          <pc:docMk/>
          <pc:sldMk cId="4179117517" sldId="267"/>
        </pc:sldMkLst>
        <pc:picChg chg="del">
          <ac:chgData name="Ditte Filskov Theilgaard" userId="150196ba-3d64-4ece-aa51-395739ba31e6" providerId="ADAL" clId="{273BD588-0611-4BE6-9E25-42B5F847AA8F}" dt="2025-01-15T10:44:37.162" v="9" actId="478"/>
          <ac:picMkLst>
            <pc:docMk/>
            <pc:sldMk cId="4179117517" sldId="267"/>
            <ac:picMk id="3" creationId="{7B1829CF-77E1-D8D5-B3D7-F81C4B92F28F}"/>
          </ac:picMkLst>
        </pc:picChg>
        <pc:picChg chg="add">
          <ac:chgData name="Ditte Filskov Theilgaard" userId="150196ba-3d64-4ece-aa51-395739ba31e6" providerId="ADAL" clId="{273BD588-0611-4BE6-9E25-42B5F847AA8F}" dt="2025-01-15T10:45:07.532" v="11" actId="22"/>
          <ac:picMkLst>
            <pc:docMk/>
            <pc:sldMk cId="4179117517" sldId="267"/>
            <ac:picMk id="4" creationId="{A2F81068-9244-F21F-FD60-4467DA9FE6E4}"/>
          </ac:picMkLst>
        </pc:picChg>
      </pc:sldChg>
      <pc:sldChg chg="del">
        <pc:chgData name="Ditte Filskov Theilgaard" userId="150196ba-3d64-4ece-aa51-395739ba31e6" providerId="ADAL" clId="{273BD588-0611-4BE6-9E25-42B5F847AA8F}" dt="2025-01-15T10:44:44.370" v="10" actId="2696"/>
        <pc:sldMkLst>
          <pc:docMk/>
          <pc:sldMk cId="1649728706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B0D4-67A0-4D6C-9229-4C3B87B9B36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F35E-F96D-4BCD-8046-EE1AB1406041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59B7-CD16-49B6-A53A-A656ED987804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C3BF-EAD3-4227-BF25-6F8874232839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0965-8299-429E-AC03-9979921D19BC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73FD-4F40-469B-974F-9D0183FE8F54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1A6E-E5B7-439E-9AB1-2FD8A27DF0AE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235CE-F5D8-44D2-BE60-E3F1A86F8CCC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Endelig-ordlængde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effekter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dynamikområde</a:t>
            </a:r>
            <a:r>
              <a:rPr lang="en-US" dirty="0">
                <a:solidFill>
                  <a:schemeClr val="bg1"/>
                </a:solidFill>
              </a:rPr>
              <a:t>, SNR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formål</a:t>
            </a:r>
            <a:r>
              <a:rPr lang="en-US" dirty="0">
                <a:solidFill>
                  <a:schemeClr val="bg1"/>
                </a:solidFill>
              </a:rPr>
              <a:t> med) </a:t>
            </a:r>
            <a:r>
              <a:rPr lang="en-US" dirty="0" err="1">
                <a:solidFill>
                  <a:schemeClr val="bg1"/>
                </a:solidFill>
              </a:rPr>
              <a:t>skalering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IIR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A43E-FFD3-F731-4983-07DDCA61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7E11F-A4DB-7724-BDCB-7BFB10F9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23" y="0"/>
            <a:ext cx="8757954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BC2DE-F929-3595-6F54-D720DBD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6217A-4FB8-64BD-669A-4FDC583F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04628"/>
            <a:ext cx="9021434" cy="42487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6FBE2-717E-BC52-1377-F4EB779E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AFB46-3317-43AB-3853-00A04CDE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7" y="676487"/>
            <a:ext cx="5391427" cy="54041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0C21BE-CB27-C8AD-18FB-54493CFB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77" y="676487"/>
            <a:ext cx="5512083" cy="51882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A606-F8EB-B101-F013-8D90629F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81068-9244-F21F-FD60-4467DA9F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72" y="0"/>
            <a:ext cx="936145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2A720-2473-A770-4D2E-D5438CC4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everal math equations&#10;&#10;Description automatically generated">
            <a:extLst>
              <a:ext uri="{FF2B5EF4-FFF2-40B4-BE49-F238E27FC236}">
                <a16:creationId xmlns:a16="http://schemas.microsoft.com/office/drawing/2014/main" id="{1DDBD444-9EF9-4189-B91D-E52DB949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809625"/>
            <a:ext cx="10534650" cy="5238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3C275-0461-818D-9046-1BB21E2A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SNR </a:t>
            </a:r>
            <a:r>
              <a:rPr lang="en-US" dirty="0" err="1"/>
              <a:t>og</a:t>
            </a:r>
            <a:r>
              <a:rPr lang="en-US" dirty="0"/>
              <a:t> signal chain</a:t>
            </a:r>
          </a:p>
          <a:p>
            <a:r>
              <a:rPr lang="en-US" dirty="0" err="1"/>
              <a:t>Støjende</a:t>
            </a:r>
            <a:r>
              <a:rPr lang="en-US" dirty="0"/>
              <a:t> </a:t>
            </a:r>
            <a:r>
              <a:rPr lang="en-US" dirty="0" err="1"/>
              <a:t>beregnigner</a:t>
            </a:r>
            <a:endParaRPr lang="en-US" dirty="0"/>
          </a:p>
          <a:p>
            <a:r>
              <a:rPr lang="en-US" dirty="0"/>
              <a:t>Tal </a:t>
            </a:r>
            <a:r>
              <a:rPr lang="en-US" dirty="0" err="1"/>
              <a:t>repræsentation</a:t>
            </a:r>
            <a:endParaRPr lang="en-US" dirty="0"/>
          </a:p>
          <a:p>
            <a:r>
              <a:rPr lang="en-US" dirty="0"/>
              <a:t>Overflow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udnyttelse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range</a:t>
            </a:r>
          </a:p>
          <a:p>
            <a:r>
              <a:rPr lang="en-US" dirty="0" err="1"/>
              <a:t>Skalerings</a:t>
            </a:r>
            <a:r>
              <a:rPr lang="en-US" dirty="0"/>
              <a:t> </a:t>
            </a:r>
            <a:r>
              <a:rPr lang="en-US" dirty="0" err="1"/>
              <a:t>metoder</a:t>
            </a:r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C5712-279A-FA56-E81B-63843132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14" y="4503876"/>
            <a:ext cx="12192000" cy="2354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5E2D-C29C-00C6-DD51-EF91B311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268-0ED7-D4E7-C419-A6A0B01E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chain </a:t>
            </a:r>
            <a:r>
              <a:rPr lang="en-US" dirty="0" err="1"/>
              <a:t>og</a:t>
            </a:r>
            <a:r>
              <a:rPr lang="en-US" dirty="0"/>
              <a:t> SNR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2057F-FA71-FF5E-1E90-B6D27164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846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16596-485F-0B33-C36B-2E47F68A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32385-6359-FC71-A5D5-2509A1F5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66205"/>
            <a:ext cx="11174384" cy="67255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81265-FF70-CB36-B9B5-1E356424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3DE68-4BA5-38B2-2CC2-EB91D8DA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05" y="0"/>
            <a:ext cx="885519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45C0-1BCC-6D7D-3CE1-7B7A942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AB0B4-659E-D095-27A9-5C2928DF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0" y="370306"/>
            <a:ext cx="7481579" cy="64876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E8EB6-0DAB-00B8-322B-8CB1D195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365F2-F7D3-0CB7-5579-3B9521A8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556811"/>
            <a:ext cx="8326012" cy="57443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C2BB9-5041-D9D3-0B1E-425CA001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A8B26-0166-316F-94CD-0DE0F98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548828"/>
            <a:ext cx="7097115" cy="57729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95294-E0AE-D20D-41E5-5C0F4008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13D12-B9E3-278F-BEBA-0BEFF2F8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19"/>
            <a:ext cx="12192000" cy="65327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DE038-478D-730D-CD33-D95A2CFB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52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DSP Q6</vt:lpstr>
      <vt:lpstr>Outline</vt:lpstr>
      <vt:lpstr>Signal chain og SNR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5</cp:revision>
  <dcterms:created xsi:type="dcterms:W3CDTF">2024-12-27T07:13:55Z</dcterms:created>
  <dcterms:modified xsi:type="dcterms:W3CDTF">2025-01-15T15:27:11Z</dcterms:modified>
</cp:coreProperties>
</file>