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75" r:id="rId5"/>
    <p:sldId id="276" r:id="rId6"/>
    <p:sldId id="265" r:id="rId7"/>
    <p:sldId id="266" r:id="rId8"/>
    <p:sldId id="268" r:id="rId9"/>
    <p:sldId id="271" r:id="rId10"/>
    <p:sldId id="277" r:id="rId11"/>
    <p:sldId id="278" r:id="rId12"/>
    <p:sldId id="272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1125B-E00F-4A5D-B693-CEBC36CA6D08}" v="3" dt="2025-01-15T15:25:42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67D1125B-E00F-4A5D-B693-CEBC36CA6D08}"/>
    <pc:docChg chg="undo custSel addSld modSld">
      <pc:chgData name="Ditte Filskov Theilgaard" userId="150196ba-3d64-4ece-aa51-395739ba31e6" providerId="ADAL" clId="{67D1125B-E00F-4A5D-B693-CEBC36CA6D08}" dt="2025-01-15T15:25:35.489" v="163" actId="14100"/>
      <pc:docMkLst>
        <pc:docMk/>
      </pc:docMkLst>
      <pc:sldChg chg="addSp modSp mod">
        <pc:chgData name="Ditte Filskov Theilgaard" userId="150196ba-3d64-4ece-aa51-395739ba31e6" providerId="ADAL" clId="{67D1125B-E00F-4A5D-B693-CEBC36CA6D08}" dt="2025-01-15T15:25:35.489" v="163" actId="14100"/>
        <pc:sldMkLst>
          <pc:docMk/>
          <pc:sldMk cId="4027991178" sldId="257"/>
        </pc:sldMkLst>
        <pc:spChg chg="mod">
          <ac:chgData name="Ditte Filskov Theilgaard" userId="150196ba-3d64-4ece-aa51-395739ba31e6" providerId="ADAL" clId="{67D1125B-E00F-4A5D-B693-CEBC36CA6D08}" dt="2025-01-15T09:46:00.526" v="139" actId="20577"/>
          <ac:spMkLst>
            <pc:docMk/>
            <pc:sldMk cId="4027991178" sldId="257"/>
            <ac:spMk id="3" creationId="{8F5EB24A-E97D-517A-212F-5A5C3D1AB203}"/>
          </ac:spMkLst>
        </pc:spChg>
        <pc:picChg chg="add mod">
          <ac:chgData name="Ditte Filskov Theilgaard" userId="150196ba-3d64-4ece-aa51-395739ba31e6" providerId="ADAL" clId="{67D1125B-E00F-4A5D-B693-CEBC36CA6D08}" dt="2025-01-15T15:25:35.489" v="163" actId="14100"/>
          <ac:picMkLst>
            <pc:docMk/>
            <pc:sldMk cId="4027991178" sldId="257"/>
            <ac:picMk id="5" creationId="{72141FA4-A34B-8E7B-A15D-C6B29150F872}"/>
          </ac:picMkLst>
        </pc:picChg>
      </pc:sldChg>
      <pc:sldChg chg="addSp modSp new mod">
        <pc:chgData name="Ditte Filskov Theilgaard" userId="150196ba-3d64-4ece-aa51-395739ba31e6" providerId="ADAL" clId="{67D1125B-E00F-4A5D-B693-CEBC36CA6D08}" dt="2025-01-15T09:47:04.118" v="142" actId="1076"/>
        <pc:sldMkLst>
          <pc:docMk/>
          <pc:sldMk cId="3391891949" sldId="277"/>
        </pc:sldMkLst>
        <pc:picChg chg="add mod">
          <ac:chgData name="Ditte Filskov Theilgaard" userId="150196ba-3d64-4ece-aa51-395739ba31e6" providerId="ADAL" clId="{67D1125B-E00F-4A5D-B693-CEBC36CA6D08}" dt="2025-01-15T09:47:04.118" v="142" actId="1076"/>
          <ac:picMkLst>
            <pc:docMk/>
            <pc:sldMk cId="3391891949" sldId="277"/>
            <ac:picMk id="3" creationId="{44CC1554-FE4B-0C97-F37C-79C3DDA39F28}"/>
          </ac:picMkLst>
        </pc:picChg>
      </pc:sldChg>
      <pc:sldChg chg="addSp modSp new mod">
        <pc:chgData name="Ditte Filskov Theilgaard" userId="150196ba-3d64-4ece-aa51-395739ba31e6" providerId="ADAL" clId="{67D1125B-E00F-4A5D-B693-CEBC36CA6D08}" dt="2025-01-15T15:16:43.944" v="157" actId="1076"/>
        <pc:sldMkLst>
          <pc:docMk/>
          <pc:sldMk cId="3399237934" sldId="278"/>
        </pc:sldMkLst>
        <pc:picChg chg="add mod modCrop">
          <ac:chgData name="Ditte Filskov Theilgaard" userId="150196ba-3d64-4ece-aa51-395739ba31e6" providerId="ADAL" clId="{67D1125B-E00F-4A5D-B693-CEBC36CA6D08}" dt="2025-01-15T15:16:43.944" v="157" actId="1076"/>
          <ac:picMkLst>
            <pc:docMk/>
            <pc:sldMk cId="3399237934" sldId="278"/>
            <ac:picMk id="2" creationId="{871D3755-5AFC-3C32-1ED9-08CDFF54A7CA}"/>
          </ac:picMkLst>
        </pc:picChg>
        <pc:picChg chg="add mod modCrop">
          <ac:chgData name="Ditte Filskov Theilgaard" userId="150196ba-3d64-4ece-aa51-395739ba31e6" providerId="ADAL" clId="{67D1125B-E00F-4A5D-B693-CEBC36CA6D08}" dt="2025-01-15T15:16:37.630" v="154" actId="1076"/>
          <ac:picMkLst>
            <pc:docMk/>
            <pc:sldMk cId="3399237934" sldId="278"/>
            <ac:picMk id="3" creationId="{325BA940-943E-7E65-5800-ABF43EE1D49E}"/>
          </ac:picMkLst>
        </pc:picChg>
      </pc:sldChg>
    </pc:docChg>
  </pc:docChgLst>
  <pc:docChgLst>
    <pc:chgData name="Ditte Filskov Theilgaard" userId="150196ba-3d64-4ece-aa51-395739ba31e6" providerId="ADAL" clId="{448EC6C1-99B5-4F22-BF37-6088F6A9A82C}"/>
    <pc:docChg chg="undo custSel addSld delSld modSld">
      <pc:chgData name="Ditte Filskov Theilgaard" userId="150196ba-3d64-4ece-aa51-395739ba31e6" providerId="ADAL" clId="{448EC6C1-99B5-4F22-BF37-6088F6A9A82C}" dt="2025-01-14T19:17:31.125" v="319" actId="14100"/>
      <pc:docMkLst>
        <pc:docMk/>
      </pc:docMkLst>
      <pc:sldChg chg="modSp mod">
        <pc:chgData name="Ditte Filskov Theilgaard" userId="150196ba-3d64-4ece-aa51-395739ba31e6" providerId="ADAL" clId="{448EC6C1-99B5-4F22-BF37-6088F6A9A82C}" dt="2025-01-14T15:37:45.172" v="298" actId="20577"/>
        <pc:sldMkLst>
          <pc:docMk/>
          <pc:sldMk cId="1210934696" sldId="256"/>
        </pc:sldMkLst>
        <pc:spChg chg="mod">
          <ac:chgData name="Ditte Filskov Theilgaard" userId="150196ba-3d64-4ece-aa51-395739ba31e6" providerId="ADAL" clId="{448EC6C1-99B5-4F22-BF37-6088F6A9A82C}" dt="2025-01-14T15:37:45.172" v="298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448EC6C1-99B5-4F22-BF37-6088F6A9A82C}" dt="2024-12-28T10:29:25.075" v="9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modSp mod">
        <pc:chgData name="Ditte Filskov Theilgaard" userId="150196ba-3d64-4ece-aa51-395739ba31e6" providerId="ADAL" clId="{448EC6C1-99B5-4F22-BF37-6088F6A9A82C}" dt="2024-12-28T10:37:17.901" v="10" actId="20577"/>
        <pc:sldMkLst>
          <pc:docMk/>
          <pc:sldMk cId="4027991178" sldId="257"/>
        </pc:sldMkLst>
        <pc:spChg chg="mod">
          <ac:chgData name="Ditte Filskov Theilgaard" userId="150196ba-3d64-4ece-aa51-395739ba31e6" providerId="ADAL" clId="{448EC6C1-99B5-4F22-BF37-6088F6A9A82C}" dt="2024-12-28T10:37:17.901" v="10" actId="20577"/>
          <ac:spMkLst>
            <pc:docMk/>
            <pc:sldMk cId="4027991178" sldId="257"/>
            <ac:spMk id="3" creationId="{8F5EB24A-E97D-517A-212F-5A5C3D1AB203}"/>
          </ac:spMkLst>
        </pc:spChg>
      </pc:sldChg>
      <pc:sldChg chg="new del">
        <pc:chgData name="Ditte Filskov Theilgaard" userId="150196ba-3d64-4ece-aa51-395739ba31e6" providerId="ADAL" clId="{448EC6C1-99B5-4F22-BF37-6088F6A9A82C}" dt="2024-12-28T10:42:42.949" v="252" actId="47"/>
        <pc:sldMkLst>
          <pc:docMk/>
          <pc:sldMk cId="3103144610" sldId="258"/>
        </pc:sldMkLst>
      </pc:sldChg>
      <pc:sldChg chg="del">
        <pc:chgData name="Ditte Filskov Theilgaard" userId="150196ba-3d64-4ece-aa51-395739ba31e6" providerId="ADAL" clId="{448EC6C1-99B5-4F22-BF37-6088F6A9A82C}" dt="2024-12-28T10:29:01.568" v="0" actId="47"/>
        <pc:sldMkLst>
          <pc:docMk/>
          <pc:sldMk cId="4285635390" sldId="258"/>
        </pc:sldMkLst>
      </pc:sldChg>
      <pc:sldChg chg="del">
        <pc:chgData name="Ditte Filskov Theilgaard" userId="150196ba-3d64-4ece-aa51-395739ba31e6" providerId="ADAL" clId="{448EC6C1-99B5-4F22-BF37-6088F6A9A82C}" dt="2024-12-28T10:29:01.729" v="1" actId="47"/>
        <pc:sldMkLst>
          <pc:docMk/>
          <pc:sldMk cId="311411350" sldId="259"/>
        </pc:sldMkLst>
      </pc:sldChg>
      <pc:sldChg chg="addSp delSp modSp new mod">
        <pc:chgData name="Ditte Filskov Theilgaard" userId="150196ba-3d64-4ece-aa51-395739ba31e6" providerId="ADAL" clId="{448EC6C1-99B5-4F22-BF37-6088F6A9A82C}" dt="2024-12-28T10:42:38.837" v="251" actId="20577"/>
        <pc:sldMkLst>
          <pc:docMk/>
          <pc:sldMk cId="2147177307" sldId="259"/>
        </pc:sldMkLst>
        <pc:spChg chg="mod">
          <ac:chgData name="Ditte Filskov Theilgaard" userId="150196ba-3d64-4ece-aa51-395739ba31e6" providerId="ADAL" clId="{448EC6C1-99B5-4F22-BF37-6088F6A9A82C}" dt="2024-12-28T10:37:30.826" v="23" actId="20577"/>
          <ac:spMkLst>
            <pc:docMk/>
            <pc:sldMk cId="2147177307" sldId="259"/>
            <ac:spMk id="2" creationId="{8AD3623A-F9E9-A905-807B-9049C9863263}"/>
          </ac:spMkLst>
        </pc:spChg>
        <pc:spChg chg="add mod">
          <ac:chgData name="Ditte Filskov Theilgaard" userId="150196ba-3d64-4ece-aa51-395739ba31e6" providerId="ADAL" clId="{448EC6C1-99B5-4F22-BF37-6088F6A9A82C}" dt="2024-12-28T10:42:38.837" v="251" actId="20577"/>
          <ac:spMkLst>
            <pc:docMk/>
            <pc:sldMk cId="2147177307" sldId="259"/>
            <ac:spMk id="7" creationId="{86EC94C6-BDD6-BF8C-6528-00499B418009}"/>
          </ac:spMkLst>
        </pc:spChg>
        <pc:picChg chg="add mod modCrop">
          <ac:chgData name="Ditte Filskov Theilgaard" userId="150196ba-3d64-4ece-aa51-395739ba31e6" providerId="ADAL" clId="{448EC6C1-99B5-4F22-BF37-6088F6A9A82C}" dt="2024-12-28T10:39:27.416" v="41" actId="1076"/>
          <ac:picMkLst>
            <pc:docMk/>
            <pc:sldMk cId="2147177307" sldId="259"/>
            <ac:picMk id="6" creationId="{C85A34C5-896B-1D18-BCBD-606877718B01}"/>
          </ac:picMkLst>
        </pc:picChg>
      </pc:sldChg>
      <pc:sldChg chg="delSp new del mod">
        <pc:chgData name="Ditte Filskov Theilgaard" userId="150196ba-3d64-4ece-aa51-395739ba31e6" providerId="ADAL" clId="{448EC6C1-99B5-4F22-BF37-6088F6A9A82C}" dt="2024-12-28T10:43:14.288" v="256" actId="47"/>
        <pc:sldMkLst>
          <pc:docMk/>
          <pc:sldMk cId="27734089" sldId="260"/>
        </pc:sldMkLst>
      </pc:sldChg>
      <pc:sldChg chg="del">
        <pc:chgData name="Ditte Filskov Theilgaard" userId="150196ba-3d64-4ece-aa51-395739ba31e6" providerId="ADAL" clId="{448EC6C1-99B5-4F22-BF37-6088F6A9A82C}" dt="2024-12-28T10:29:03.444" v="7" actId="47"/>
        <pc:sldMkLst>
          <pc:docMk/>
          <pc:sldMk cId="1875415987" sldId="261"/>
        </pc:sldMkLst>
      </pc:sldChg>
      <pc:sldChg chg="addSp modSp new del mod">
        <pc:chgData name="Ditte Filskov Theilgaard" userId="150196ba-3d64-4ece-aa51-395739ba31e6" providerId="ADAL" clId="{448EC6C1-99B5-4F22-BF37-6088F6A9A82C}" dt="2025-01-14T18:55:21.060" v="305" actId="47"/>
        <pc:sldMkLst>
          <pc:docMk/>
          <pc:sldMk cId="4167654774" sldId="261"/>
        </pc:sldMkLst>
      </pc:sldChg>
      <pc:sldChg chg="addSp modSp new del mod">
        <pc:chgData name="Ditte Filskov Theilgaard" userId="150196ba-3d64-4ece-aa51-395739ba31e6" providerId="ADAL" clId="{448EC6C1-99B5-4F22-BF37-6088F6A9A82C}" dt="2025-01-14T18:55:21.880" v="306" actId="47"/>
        <pc:sldMkLst>
          <pc:docMk/>
          <pc:sldMk cId="692672851" sldId="262"/>
        </pc:sldMkLst>
      </pc:sldChg>
      <pc:sldChg chg="del">
        <pc:chgData name="Ditte Filskov Theilgaard" userId="150196ba-3d64-4ece-aa51-395739ba31e6" providerId="ADAL" clId="{448EC6C1-99B5-4F22-BF37-6088F6A9A82C}" dt="2024-12-28T10:29:01.913" v="2" actId="47"/>
        <pc:sldMkLst>
          <pc:docMk/>
          <pc:sldMk cId="4079202002" sldId="262"/>
        </pc:sldMkLst>
      </pc:sldChg>
      <pc:sldChg chg="addSp new del mod">
        <pc:chgData name="Ditte Filskov Theilgaard" userId="150196ba-3d64-4ece-aa51-395739ba31e6" providerId="ADAL" clId="{448EC6C1-99B5-4F22-BF37-6088F6A9A82C}" dt="2025-01-14T18:55:22.490" v="307" actId="47"/>
        <pc:sldMkLst>
          <pc:docMk/>
          <pc:sldMk cId="1404783772" sldId="263"/>
        </pc:sldMkLst>
      </pc:sldChg>
      <pc:sldChg chg="del">
        <pc:chgData name="Ditte Filskov Theilgaard" userId="150196ba-3d64-4ece-aa51-395739ba31e6" providerId="ADAL" clId="{448EC6C1-99B5-4F22-BF37-6088F6A9A82C}" dt="2024-12-28T10:29:02.103" v="3" actId="47"/>
        <pc:sldMkLst>
          <pc:docMk/>
          <pc:sldMk cId="2556098636" sldId="263"/>
        </pc:sldMkLst>
      </pc:sldChg>
      <pc:sldChg chg="addSp delSp new del mod">
        <pc:chgData name="Ditte Filskov Theilgaard" userId="150196ba-3d64-4ece-aa51-395739ba31e6" providerId="ADAL" clId="{448EC6C1-99B5-4F22-BF37-6088F6A9A82C}" dt="2025-01-14T18:55:23.062" v="308" actId="47"/>
        <pc:sldMkLst>
          <pc:docMk/>
          <pc:sldMk cId="3206619151" sldId="264"/>
        </pc:sldMkLst>
      </pc:sldChg>
      <pc:sldChg chg="del">
        <pc:chgData name="Ditte Filskov Theilgaard" userId="150196ba-3d64-4ece-aa51-395739ba31e6" providerId="ADAL" clId="{448EC6C1-99B5-4F22-BF37-6088F6A9A82C}" dt="2024-12-28T10:29:02.931" v="6" actId="47"/>
        <pc:sldMkLst>
          <pc:docMk/>
          <pc:sldMk cId="2186823948" sldId="265"/>
        </pc:sldMkLst>
      </pc:sldChg>
      <pc:sldChg chg="addSp delSp new mod">
        <pc:chgData name="Ditte Filskov Theilgaard" userId="150196ba-3d64-4ece-aa51-395739ba31e6" providerId="ADAL" clId="{448EC6C1-99B5-4F22-BF37-6088F6A9A82C}" dt="2025-01-14T18:54:59.950" v="304" actId="22"/>
        <pc:sldMkLst>
          <pc:docMk/>
          <pc:sldMk cId="2426589012" sldId="265"/>
        </pc:sldMkLst>
        <pc:picChg chg="add del">
          <ac:chgData name="Ditte Filskov Theilgaard" userId="150196ba-3d64-4ece-aa51-395739ba31e6" providerId="ADAL" clId="{448EC6C1-99B5-4F22-BF37-6088F6A9A82C}" dt="2025-01-14T18:54:59.497" v="303" actId="478"/>
          <ac:picMkLst>
            <pc:docMk/>
            <pc:sldMk cId="2426589012" sldId="265"/>
            <ac:picMk id="3" creationId="{43E7E2FC-8DF7-5C75-B5F0-BEA25DE398EA}"/>
          </ac:picMkLst>
        </pc:picChg>
        <pc:picChg chg="add del">
          <ac:chgData name="Ditte Filskov Theilgaard" userId="150196ba-3d64-4ece-aa51-395739ba31e6" providerId="ADAL" clId="{448EC6C1-99B5-4F22-BF37-6088F6A9A82C}" dt="2025-01-14T18:54:56.663" v="301" actId="22"/>
          <ac:picMkLst>
            <pc:docMk/>
            <pc:sldMk cId="2426589012" sldId="265"/>
            <ac:picMk id="4" creationId="{F4011AB5-6480-8256-7420-6D2C2B5857FA}"/>
          </ac:picMkLst>
        </pc:picChg>
        <pc:picChg chg="add">
          <ac:chgData name="Ditte Filskov Theilgaard" userId="150196ba-3d64-4ece-aa51-395739ba31e6" providerId="ADAL" clId="{448EC6C1-99B5-4F22-BF37-6088F6A9A82C}" dt="2025-01-14T18:54:59.950" v="304" actId="22"/>
          <ac:picMkLst>
            <pc:docMk/>
            <pc:sldMk cId="2426589012" sldId="265"/>
            <ac:picMk id="6" creationId="{2B48B14B-394D-48D5-8F37-1F447661CD53}"/>
          </ac:picMkLst>
        </pc:picChg>
      </pc:sldChg>
      <pc:sldChg chg="del">
        <pc:chgData name="Ditte Filskov Theilgaard" userId="150196ba-3d64-4ece-aa51-395739ba31e6" providerId="ADAL" clId="{448EC6C1-99B5-4F22-BF37-6088F6A9A82C}" dt="2024-12-28T10:29:02.267" v="4" actId="47"/>
        <pc:sldMkLst>
          <pc:docMk/>
          <pc:sldMk cId="2902828418" sldId="266"/>
        </pc:sldMkLst>
      </pc:sldChg>
      <pc:sldChg chg="addSp delSp new mod">
        <pc:chgData name="Ditte Filskov Theilgaard" userId="150196ba-3d64-4ece-aa51-395739ba31e6" providerId="ADAL" clId="{448EC6C1-99B5-4F22-BF37-6088F6A9A82C}" dt="2025-01-14T19:04:49.498" v="314" actId="22"/>
        <pc:sldMkLst>
          <pc:docMk/>
          <pc:sldMk cId="3806850781" sldId="266"/>
        </pc:sldMkLst>
        <pc:picChg chg="add del">
          <ac:chgData name="Ditte Filskov Theilgaard" userId="150196ba-3d64-4ece-aa51-395739ba31e6" providerId="ADAL" clId="{448EC6C1-99B5-4F22-BF37-6088F6A9A82C}" dt="2025-01-14T19:04:49.097" v="313" actId="478"/>
          <ac:picMkLst>
            <pc:docMk/>
            <pc:sldMk cId="3806850781" sldId="266"/>
            <ac:picMk id="3" creationId="{4A6CC525-7DEA-B2BA-AE78-E746349E135F}"/>
          </ac:picMkLst>
        </pc:picChg>
        <pc:picChg chg="add">
          <ac:chgData name="Ditte Filskov Theilgaard" userId="150196ba-3d64-4ece-aa51-395739ba31e6" providerId="ADAL" clId="{448EC6C1-99B5-4F22-BF37-6088F6A9A82C}" dt="2025-01-14T19:04:49.498" v="314" actId="22"/>
          <ac:picMkLst>
            <pc:docMk/>
            <pc:sldMk cId="3806850781" sldId="266"/>
            <ac:picMk id="4" creationId="{C9B72EAB-BB9A-1D17-3E2B-3D183B64CA7F}"/>
          </ac:picMkLst>
        </pc:picChg>
      </pc:sldChg>
      <pc:sldChg chg="addSp modSp new del mod">
        <pc:chgData name="Ditte Filskov Theilgaard" userId="150196ba-3d64-4ece-aa51-395739ba31e6" providerId="ADAL" clId="{448EC6C1-99B5-4F22-BF37-6088F6A9A82C}" dt="2025-01-14T19:14:59.667" v="315" actId="47"/>
        <pc:sldMkLst>
          <pc:docMk/>
          <pc:sldMk cId="3128084132" sldId="267"/>
        </pc:sldMkLst>
      </pc:sldChg>
      <pc:sldChg chg="del">
        <pc:chgData name="Ditte Filskov Theilgaard" userId="150196ba-3d64-4ece-aa51-395739ba31e6" providerId="ADAL" clId="{448EC6C1-99B5-4F22-BF37-6088F6A9A82C}" dt="2024-12-28T10:29:02.424" v="5" actId="47"/>
        <pc:sldMkLst>
          <pc:docMk/>
          <pc:sldMk cId="3956289124" sldId="267"/>
        </pc:sldMkLst>
      </pc:sldChg>
      <pc:sldChg chg="addSp delSp modSp new mod">
        <pc:chgData name="Ditte Filskov Theilgaard" userId="150196ba-3d64-4ece-aa51-395739ba31e6" providerId="ADAL" clId="{448EC6C1-99B5-4F22-BF37-6088F6A9A82C}" dt="2025-01-14T19:17:31.125" v="319" actId="14100"/>
        <pc:sldMkLst>
          <pc:docMk/>
          <pc:sldMk cId="1089988910" sldId="268"/>
        </pc:sldMkLst>
        <pc:picChg chg="add del mod">
          <ac:chgData name="Ditte Filskov Theilgaard" userId="150196ba-3d64-4ece-aa51-395739ba31e6" providerId="ADAL" clId="{448EC6C1-99B5-4F22-BF37-6088F6A9A82C}" dt="2025-01-14T19:17:27.250" v="317" actId="478"/>
          <ac:picMkLst>
            <pc:docMk/>
            <pc:sldMk cId="1089988910" sldId="268"/>
            <ac:picMk id="3" creationId="{DC34E0A3-FBF9-63D4-D274-5FC5B50B0B77}"/>
          </ac:picMkLst>
        </pc:picChg>
        <pc:picChg chg="add mod">
          <ac:chgData name="Ditte Filskov Theilgaard" userId="150196ba-3d64-4ece-aa51-395739ba31e6" providerId="ADAL" clId="{448EC6C1-99B5-4F22-BF37-6088F6A9A82C}" dt="2025-01-14T19:17:31.125" v="319" actId="14100"/>
          <ac:picMkLst>
            <pc:docMk/>
            <pc:sldMk cId="1089988910" sldId="268"/>
            <ac:picMk id="4" creationId="{24E8873D-7079-42F8-BBB8-42831B8FB4F7}"/>
          </ac:picMkLst>
        </pc:picChg>
      </pc:sldChg>
      <pc:sldChg chg="addSp modSp new del mod">
        <pc:chgData name="Ditte Filskov Theilgaard" userId="150196ba-3d64-4ece-aa51-395739ba31e6" providerId="ADAL" clId="{448EC6C1-99B5-4F22-BF37-6088F6A9A82C}" dt="2025-01-14T19:17:24.163" v="316" actId="47"/>
        <pc:sldMkLst>
          <pc:docMk/>
          <pc:sldMk cId="1497654989" sldId="269"/>
        </pc:sldMkLst>
      </pc:sldChg>
      <pc:sldChg chg="addSp delSp modSp new mod">
        <pc:chgData name="Ditte Filskov Theilgaard" userId="150196ba-3d64-4ece-aa51-395739ba31e6" providerId="ADAL" clId="{448EC6C1-99B5-4F22-BF37-6088F6A9A82C}" dt="2024-12-28T10:47:08.445" v="288" actId="478"/>
        <pc:sldMkLst>
          <pc:docMk/>
          <pc:sldMk cId="3967098289" sldId="270"/>
        </pc:sldMkLst>
      </pc:sldChg>
      <pc:sldChg chg="addSp modSp new mod">
        <pc:chgData name="Ditte Filskov Theilgaard" userId="150196ba-3d64-4ece-aa51-395739ba31e6" providerId="ADAL" clId="{448EC6C1-99B5-4F22-BF37-6088F6A9A82C}" dt="2024-12-28T10:47:12.959" v="290" actId="14100"/>
        <pc:sldMkLst>
          <pc:docMk/>
          <pc:sldMk cId="1023368136" sldId="271"/>
        </pc:sldMkLst>
        <pc:picChg chg="add mod">
          <ac:chgData name="Ditte Filskov Theilgaard" userId="150196ba-3d64-4ece-aa51-395739ba31e6" providerId="ADAL" clId="{448EC6C1-99B5-4F22-BF37-6088F6A9A82C}" dt="2024-12-28T10:47:12.959" v="290" actId="14100"/>
          <ac:picMkLst>
            <pc:docMk/>
            <pc:sldMk cId="1023368136" sldId="271"/>
            <ac:picMk id="3" creationId="{F8BB1AFC-A534-5DA4-953F-F4F7EDC6A4DC}"/>
          </ac:picMkLst>
        </pc:picChg>
      </pc:sldChg>
      <pc:sldChg chg="addSp modSp new mod">
        <pc:chgData name="Ditte Filskov Theilgaard" userId="150196ba-3d64-4ece-aa51-395739ba31e6" providerId="ADAL" clId="{448EC6C1-99B5-4F22-BF37-6088F6A9A82C}" dt="2024-12-28T10:47:26.804" v="295" actId="14100"/>
        <pc:sldMkLst>
          <pc:docMk/>
          <pc:sldMk cId="3227674777" sldId="272"/>
        </pc:sldMkLst>
      </pc:sldChg>
      <pc:sldChg chg="new del">
        <pc:chgData name="Ditte Filskov Theilgaard" userId="150196ba-3d64-4ece-aa51-395739ba31e6" providerId="ADAL" clId="{448EC6C1-99B5-4F22-BF37-6088F6A9A82C}" dt="2024-12-28T10:47:28.723" v="296" actId="47"/>
        <pc:sldMkLst>
          <pc:docMk/>
          <pc:sldMk cId="4053344067" sldId="273"/>
        </pc:sldMkLst>
      </pc:sldChg>
      <pc:sldChg chg="new">
        <pc:chgData name="Ditte Filskov Theilgaard" userId="150196ba-3d64-4ece-aa51-395739ba31e6" providerId="ADAL" clId="{448EC6C1-99B5-4F22-BF37-6088F6A9A82C}" dt="2024-12-28T10:47:16.181" v="293" actId="680"/>
        <pc:sldMkLst>
          <pc:docMk/>
          <pc:sldMk cId="394932064" sldId="274"/>
        </pc:sldMkLst>
      </pc:sldChg>
      <pc:sldChg chg="addSp new mod">
        <pc:chgData name="Ditte Filskov Theilgaard" userId="150196ba-3d64-4ece-aa51-395739ba31e6" providerId="ADAL" clId="{448EC6C1-99B5-4F22-BF37-6088F6A9A82C}" dt="2025-01-14T18:55:40.940" v="312" actId="22"/>
        <pc:sldMkLst>
          <pc:docMk/>
          <pc:sldMk cId="3809994608" sldId="275"/>
        </pc:sldMkLst>
        <pc:picChg chg="add">
          <ac:chgData name="Ditte Filskov Theilgaard" userId="150196ba-3d64-4ece-aa51-395739ba31e6" providerId="ADAL" clId="{448EC6C1-99B5-4F22-BF37-6088F6A9A82C}" dt="2025-01-14T18:55:40.940" v="312" actId="22"/>
          <ac:picMkLst>
            <pc:docMk/>
            <pc:sldMk cId="3809994608" sldId="275"/>
            <ac:picMk id="3" creationId="{563D7C2D-E231-8B3C-9E47-B589F0512C9A}"/>
          </ac:picMkLst>
        </pc:picChg>
      </pc:sldChg>
      <pc:sldChg chg="addSp new mod">
        <pc:chgData name="Ditte Filskov Theilgaard" userId="150196ba-3d64-4ece-aa51-395739ba31e6" providerId="ADAL" clId="{448EC6C1-99B5-4F22-BF37-6088F6A9A82C}" dt="2025-01-14T18:55:30.832" v="311" actId="22"/>
        <pc:sldMkLst>
          <pc:docMk/>
          <pc:sldMk cId="394078120" sldId="276"/>
        </pc:sldMkLst>
        <pc:picChg chg="add">
          <ac:chgData name="Ditte Filskov Theilgaard" userId="150196ba-3d64-4ece-aa51-395739ba31e6" providerId="ADAL" clId="{448EC6C1-99B5-4F22-BF37-6088F6A9A82C}" dt="2025-01-14T18:55:30.832" v="311" actId="22"/>
          <ac:picMkLst>
            <pc:docMk/>
            <pc:sldMk cId="394078120" sldId="276"/>
            <ac:picMk id="3" creationId="{DF2CCF0B-A2A6-D3B1-3D40-7D9A649237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D4DD-9862-4554-8DB1-C2656A63BBB9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C04D-7724-400C-8B9E-7F535B1B818C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26C-EA79-4FAA-A974-D60FA5441A75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B80D-88C4-42D2-8977-0528820C49F6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981-3AAB-4E4A-824C-A13FEF5A9894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533D-3F48-4BF9-A923-FCC4CD12E488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ABDD-0455-4F16-A98B-A8A21B3F6420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701249-3591-46A3-BC5C-71BF8B5E621A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 Den hurtige </a:t>
            </a:r>
            <a:r>
              <a:rPr lang="da-DK" dirty="0" err="1">
                <a:solidFill>
                  <a:schemeClr val="bg1"/>
                </a:solidFill>
              </a:rPr>
              <a:t>Fourier</a:t>
            </a:r>
            <a:r>
              <a:rPr lang="da-DK" dirty="0">
                <a:solidFill>
                  <a:schemeClr val="bg1"/>
                </a:solidFill>
              </a:rPr>
              <a:t> transformation (FFT), den fundamentale ide i denne algoritme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8781D-DA88-BF38-20BC-C601273E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C1554-FE4B-0C97-F37C-79C3DDA39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919"/>
            <a:ext cx="12192000" cy="57098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2906BB-D2B4-207E-FD4E-1CA7F34E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BA940-943E-7E65-5800-ABF43EE1D4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793"/>
          <a:stretch/>
        </p:blipFill>
        <p:spPr>
          <a:xfrm>
            <a:off x="163961" y="714104"/>
            <a:ext cx="7462345" cy="54297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1D3755-5AFC-3C32-1ED9-08CDFF54A7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060"/>
          <a:stretch/>
        </p:blipFill>
        <p:spPr>
          <a:xfrm>
            <a:off x="7777655" y="237577"/>
            <a:ext cx="4021258" cy="59816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8EED2-EC0A-4BFA-B57F-72151624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294D75-996D-38EB-46B6-6A8BC1E5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52" y="559304"/>
            <a:ext cx="7475096" cy="57393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BBD48F-5693-9419-36F3-4A7522E6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7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E57B-158F-8784-D573-9963F437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B24A-E97D-517A-212F-5A5C3D1A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DFT </a:t>
            </a:r>
            <a:r>
              <a:rPr lang="en-US" dirty="0" err="1"/>
              <a:t>til</a:t>
            </a:r>
            <a:r>
              <a:rPr lang="en-US" dirty="0"/>
              <a:t> FFT</a:t>
            </a:r>
          </a:p>
          <a:p>
            <a:r>
              <a:rPr lang="en-US" dirty="0" err="1"/>
              <a:t>Symetrien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Twiddle factor</a:t>
            </a:r>
          </a:p>
          <a:p>
            <a:r>
              <a:rPr lang="en-US" dirty="0"/>
              <a:t>FFT, </a:t>
            </a:r>
            <a:r>
              <a:rPr lang="en-US" dirty="0" err="1"/>
              <a:t>blutterfly</a:t>
            </a:r>
            <a:r>
              <a:rPr lang="en-US" dirty="0"/>
              <a:t> computation</a:t>
            </a:r>
          </a:p>
          <a:p>
            <a:r>
              <a:rPr lang="en-US" dirty="0"/>
              <a:t>Computation time for DFT vs FFT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2141FA4-A34B-8E7B-A15D-C6B29150F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3876"/>
            <a:ext cx="12192000" cy="23541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E924-0463-798C-FA81-07A395CC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623A-F9E9-A905-807B-9049C986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</a:t>
            </a:r>
            <a:r>
              <a:rPr lang="en-US" dirty="0" err="1"/>
              <a:t>til</a:t>
            </a:r>
            <a:r>
              <a:rPr lang="en-US" dirty="0"/>
              <a:t> FFT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A34C5-896B-1D18-BCBD-606877718B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20"/>
          <a:stretch/>
        </p:blipFill>
        <p:spPr>
          <a:xfrm>
            <a:off x="336550" y="1498600"/>
            <a:ext cx="7138776" cy="4806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EC94C6-BDD6-BF8C-6528-00499B418009}"/>
              </a:ext>
            </a:extLst>
          </p:cNvPr>
          <p:cNvSpPr txBox="1"/>
          <p:nvPr/>
        </p:nvSpPr>
        <p:spPr>
          <a:xfrm>
            <a:off x="7810500" y="1898650"/>
            <a:ext cx="4127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approaches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Goertzel</a:t>
            </a:r>
            <a:r>
              <a:rPr lang="en-US" dirty="0"/>
              <a:t>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Filter bank approach, N filters in parallel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Can’t start calculations immediately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the symmetry and periodicity of the Twiddle Factor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A0DB39-F71D-21CB-572A-E6EBB754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D7C2D-E231-8B3C-9E47-B589F051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405"/>
            <a:ext cx="12192000" cy="61371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0E9494-3916-F8FC-7CCB-B671CC7D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9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2CCF0B-A2A6-D3B1-3D40-7D9A6492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2" y="0"/>
            <a:ext cx="11660655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06B59-D49F-BDF8-8B3D-6CE92E01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48B14B-394D-48D5-8F37-1F447661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72" y="0"/>
            <a:ext cx="8979455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A79A1-358D-E2E1-506A-CF747698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B72EAB-BB9A-1D17-3E2B-3D183B64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52" y="0"/>
            <a:ext cx="6559296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75136-1C68-F7E7-EF31-63BB01BE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E8873D-7079-42F8-BBB8-42831B8F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37" y="285750"/>
            <a:ext cx="8752526" cy="6286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2FF3BF-0E85-8CB1-711A-25A58BE5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B1AFC-A534-5DA4-953F-F4F7EDC6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426" b="11816"/>
          <a:stretch/>
        </p:blipFill>
        <p:spPr>
          <a:xfrm>
            <a:off x="3923578" y="1109271"/>
            <a:ext cx="8268422" cy="4645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A52B-F39C-22F1-0EB1-31C528737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96" y="1109271"/>
            <a:ext cx="4310012" cy="48043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DE5C57-4B3B-20E9-6E52-29ADBB78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6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75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Times New Roman</vt:lpstr>
      <vt:lpstr>Office Theme</vt:lpstr>
      <vt:lpstr>DSP Q8</vt:lpstr>
      <vt:lpstr>Outline</vt:lpstr>
      <vt:lpstr>DFT til FFT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8</cp:revision>
  <dcterms:created xsi:type="dcterms:W3CDTF">2024-12-27T07:13:55Z</dcterms:created>
  <dcterms:modified xsi:type="dcterms:W3CDTF">2025-01-15T15:25:44Z</dcterms:modified>
</cp:coreProperties>
</file>