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0D6A4-2F23-C15B-24C1-AF9D555DECC4}" v="85" dt="2024-12-30T09:24:55.3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kel Norre Nielsen" userId="S::te23dr@student.aau.dk::08025e8e-c0f6-41eb-9a1e-9487d7d200eb" providerId="AD" clId="Web-{728D3438-C611-E70E-1CDF-E8F46E66AF6C}"/>
    <pc:docChg chg="addSld modSld">
      <pc:chgData name="Mikkel Norre Nielsen" userId="S::te23dr@student.aau.dk::08025e8e-c0f6-41eb-9a1e-9487d7d200eb" providerId="AD" clId="Web-{728D3438-C611-E70E-1CDF-E8F46E66AF6C}" dt="2024-12-27T12:02:23.095" v="72" actId="20577"/>
      <pc:docMkLst>
        <pc:docMk/>
      </pc:docMkLst>
      <pc:sldChg chg="modSp">
        <pc:chgData name="Mikkel Norre Nielsen" userId="S::te23dr@student.aau.dk::08025e8e-c0f6-41eb-9a1e-9487d7d200eb" providerId="AD" clId="Web-{728D3438-C611-E70E-1CDF-E8F46E66AF6C}" dt="2024-12-27T09:40:10.841" v="13" actId="20577"/>
        <pc:sldMkLst>
          <pc:docMk/>
          <pc:sldMk cId="109857222" sldId="256"/>
        </pc:sldMkLst>
        <pc:spChg chg="mod">
          <ac:chgData name="Mikkel Norre Nielsen" userId="S::te23dr@student.aau.dk::08025e8e-c0f6-41eb-9a1e-9487d7d200eb" providerId="AD" clId="Web-{728D3438-C611-E70E-1CDF-E8F46E66AF6C}" dt="2024-12-27T09:40:10.841" v="13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Mikkel Norre Nielsen" userId="S::te23dr@student.aau.dk::08025e8e-c0f6-41eb-9a1e-9487d7d200eb" providerId="AD" clId="Web-{728D3438-C611-E70E-1CDF-E8F46E66AF6C}" dt="2024-12-27T10:05:12.670" v="28" actId="1076"/>
        <pc:sldMkLst>
          <pc:docMk/>
          <pc:sldMk cId="837494936" sldId="257"/>
        </pc:sldMkLst>
        <pc:spChg chg="del">
          <ac:chgData name="Mikkel Norre Nielsen" userId="S::te23dr@student.aau.dk::08025e8e-c0f6-41eb-9a1e-9487d7d200eb" providerId="AD" clId="Web-{728D3438-C611-E70E-1CDF-E8F46E66AF6C}" dt="2024-12-27T10:04:58.498" v="24"/>
          <ac:spMkLst>
            <pc:docMk/>
            <pc:sldMk cId="837494936" sldId="257"/>
            <ac:spMk id="2" creationId="{EAF3A3C4-9A3C-4128-448C-D772EC99EBC8}"/>
          </ac:spMkLst>
        </pc:spChg>
        <pc:spChg chg="del">
          <ac:chgData name="Mikkel Norre Nielsen" userId="S::te23dr@student.aau.dk::08025e8e-c0f6-41eb-9a1e-9487d7d200eb" providerId="AD" clId="Web-{728D3438-C611-E70E-1CDF-E8F46E66AF6C}" dt="2024-12-27T09:41:33.047" v="14"/>
          <ac:spMkLst>
            <pc:docMk/>
            <pc:sldMk cId="837494936" sldId="257"/>
            <ac:spMk id="3" creationId="{88636092-22E9-420F-0DBD-E129716865C1}"/>
          </ac:spMkLst>
        </pc:spChg>
        <pc:picChg chg="add mod">
          <ac:chgData name="Mikkel Norre Nielsen" userId="S::te23dr@student.aau.dk::08025e8e-c0f6-41eb-9a1e-9487d7d200eb" providerId="AD" clId="Web-{728D3438-C611-E70E-1CDF-E8F46E66AF6C}" dt="2024-12-27T10:05:12.670" v="28" actId="1076"/>
          <ac:picMkLst>
            <pc:docMk/>
            <pc:sldMk cId="837494936" sldId="257"/>
            <ac:picMk id="3" creationId="{1F3C4B11-9DA5-8E59-D946-F9B6AA87E9CB}"/>
          </ac:picMkLst>
        </pc:picChg>
        <pc:picChg chg="add mod">
          <ac:chgData name="Mikkel Norre Nielsen" userId="S::te23dr@student.aau.dk::08025e8e-c0f6-41eb-9a1e-9487d7d200eb" providerId="AD" clId="Web-{728D3438-C611-E70E-1CDF-E8F46E66AF6C}" dt="2024-12-27T10:05:00.404" v="25" actId="1076"/>
          <ac:picMkLst>
            <pc:docMk/>
            <pc:sldMk cId="837494936" sldId="257"/>
            <ac:picMk id="4" creationId="{6B66B67A-28C6-5231-846B-73EB61447FC8}"/>
          </ac:picMkLst>
        </pc:picChg>
      </pc:sldChg>
      <pc:sldChg chg="addSp delSp modSp new">
        <pc:chgData name="Mikkel Norre Nielsen" userId="S::te23dr@student.aau.dk::08025e8e-c0f6-41eb-9a1e-9487d7d200eb" providerId="AD" clId="Web-{728D3438-C611-E70E-1CDF-E8F46E66AF6C}" dt="2024-12-27T10:16:01.085" v="36" actId="1076"/>
        <pc:sldMkLst>
          <pc:docMk/>
          <pc:sldMk cId="4209560488" sldId="258"/>
        </pc:sldMkLst>
        <pc:spChg chg="del">
          <ac:chgData name="Mikkel Norre Nielsen" userId="S::te23dr@student.aau.dk::08025e8e-c0f6-41eb-9a1e-9487d7d200eb" providerId="AD" clId="Web-{728D3438-C611-E70E-1CDF-E8F46E66AF6C}" dt="2024-12-27T10:15:25.787" v="30"/>
          <ac:spMkLst>
            <pc:docMk/>
            <pc:sldMk cId="4209560488" sldId="258"/>
            <ac:spMk id="3" creationId="{8E93B949-A39E-A8ED-C523-7940D1E9AE72}"/>
          </ac:spMkLst>
        </pc:spChg>
        <pc:picChg chg="add mod">
          <ac:chgData name="Mikkel Norre Nielsen" userId="S::te23dr@student.aau.dk::08025e8e-c0f6-41eb-9a1e-9487d7d200eb" providerId="AD" clId="Web-{728D3438-C611-E70E-1CDF-E8F46E66AF6C}" dt="2024-12-27T10:16:01.085" v="36" actId="1076"/>
          <ac:picMkLst>
            <pc:docMk/>
            <pc:sldMk cId="4209560488" sldId="258"/>
            <ac:picMk id="4" creationId="{E3804E82-7076-CFF4-7306-61AFA9B88EE2}"/>
          </ac:picMkLst>
        </pc:picChg>
        <pc:picChg chg="add mod">
          <ac:chgData name="Mikkel Norre Nielsen" userId="S::te23dr@student.aau.dk::08025e8e-c0f6-41eb-9a1e-9487d7d200eb" providerId="AD" clId="Web-{728D3438-C611-E70E-1CDF-E8F46E66AF6C}" dt="2024-12-27T10:15:53.147" v="35" actId="1076"/>
          <ac:picMkLst>
            <pc:docMk/>
            <pc:sldMk cId="4209560488" sldId="258"/>
            <ac:picMk id="5" creationId="{210FFC92-3C77-A021-4B30-A5DA8141FDC0}"/>
          </ac:picMkLst>
        </pc:picChg>
      </pc:sldChg>
      <pc:sldChg chg="addSp delSp modSp new">
        <pc:chgData name="Mikkel Norre Nielsen" userId="S::te23dr@student.aau.dk::08025e8e-c0f6-41eb-9a1e-9487d7d200eb" providerId="AD" clId="Web-{728D3438-C611-E70E-1CDF-E8F46E66AF6C}" dt="2024-12-27T12:02:23.095" v="72" actId="20577"/>
        <pc:sldMkLst>
          <pc:docMk/>
          <pc:sldMk cId="1618246799" sldId="259"/>
        </pc:sldMkLst>
        <pc:spChg chg="mod">
          <ac:chgData name="Mikkel Norre Nielsen" userId="S::te23dr@student.aau.dk::08025e8e-c0f6-41eb-9a1e-9487d7d200eb" providerId="AD" clId="Web-{728D3438-C611-E70E-1CDF-E8F46E66AF6C}" dt="2024-12-27T12:02:23.095" v="72" actId="20577"/>
          <ac:spMkLst>
            <pc:docMk/>
            <pc:sldMk cId="1618246799" sldId="259"/>
            <ac:spMk id="2" creationId="{026E83B4-A1E8-9FD6-543D-D6EBB21220D6}"/>
          </ac:spMkLst>
        </pc:spChg>
        <pc:spChg chg="del">
          <ac:chgData name="Mikkel Norre Nielsen" userId="S::te23dr@student.aau.dk::08025e8e-c0f6-41eb-9a1e-9487d7d200eb" providerId="AD" clId="Web-{728D3438-C611-E70E-1CDF-E8F46E66AF6C}" dt="2024-12-27T10:17:46.078" v="38"/>
          <ac:spMkLst>
            <pc:docMk/>
            <pc:sldMk cId="1618246799" sldId="259"/>
            <ac:spMk id="3" creationId="{9727C46D-CC77-03E8-9FA8-E5088FA5FBB6}"/>
          </ac:spMkLst>
        </pc:spChg>
        <pc:picChg chg="add mod">
          <ac:chgData name="Mikkel Norre Nielsen" userId="S::te23dr@student.aau.dk::08025e8e-c0f6-41eb-9a1e-9487d7d200eb" providerId="AD" clId="Web-{728D3438-C611-E70E-1CDF-E8F46E66AF6C}" dt="2024-12-27T10:18:20.189" v="57" actId="1076"/>
          <ac:picMkLst>
            <pc:docMk/>
            <pc:sldMk cId="1618246799" sldId="259"/>
            <ac:picMk id="4" creationId="{8A84E141-ACAF-F6EE-8ADC-5EA170FA5B71}"/>
          </ac:picMkLst>
        </pc:picChg>
      </pc:sldChg>
      <pc:sldChg chg="addSp delSp modSp new">
        <pc:chgData name="Mikkel Norre Nielsen" userId="S::te23dr@student.aau.dk::08025e8e-c0f6-41eb-9a1e-9487d7d200eb" providerId="AD" clId="Web-{728D3438-C611-E70E-1CDF-E8F46E66AF6C}" dt="2024-12-27T10:19:01.112" v="65" actId="1076"/>
        <pc:sldMkLst>
          <pc:docMk/>
          <pc:sldMk cId="749303311" sldId="260"/>
        </pc:sldMkLst>
        <pc:spChg chg="mod">
          <ac:chgData name="Mikkel Norre Nielsen" userId="S::te23dr@student.aau.dk::08025e8e-c0f6-41eb-9a1e-9487d7d200eb" providerId="AD" clId="Web-{728D3438-C611-E70E-1CDF-E8F46E66AF6C}" dt="2024-12-27T10:18:38.784" v="63" actId="14100"/>
          <ac:spMkLst>
            <pc:docMk/>
            <pc:sldMk cId="749303311" sldId="260"/>
            <ac:spMk id="2" creationId="{98BB79C8-EDB1-E379-9B03-502BB237DB8C}"/>
          </ac:spMkLst>
        </pc:spChg>
        <pc:spChg chg="del">
          <ac:chgData name="Mikkel Norre Nielsen" userId="S::te23dr@student.aau.dk::08025e8e-c0f6-41eb-9a1e-9487d7d200eb" providerId="AD" clId="Web-{728D3438-C611-E70E-1CDF-E8F46E66AF6C}" dt="2024-12-27T10:18:34.955" v="62"/>
          <ac:spMkLst>
            <pc:docMk/>
            <pc:sldMk cId="749303311" sldId="260"/>
            <ac:spMk id="3" creationId="{09247995-D470-C3C0-03D0-12D0EAE68F2D}"/>
          </ac:spMkLst>
        </pc:spChg>
        <pc:picChg chg="add mod">
          <ac:chgData name="Mikkel Norre Nielsen" userId="S::te23dr@student.aau.dk::08025e8e-c0f6-41eb-9a1e-9487d7d200eb" providerId="AD" clId="Web-{728D3438-C611-E70E-1CDF-E8F46E66AF6C}" dt="2024-12-27T10:19:01.112" v="65" actId="1076"/>
          <ac:picMkLst>
            <pc:docMk/>
            <pc:sldMk cId="749303311" sldId="260"/>
            <ac:picMk id="4" creationId="{68F23188-7B85-4EB6-CE5C-1EA59749B2E5}"/>
          </ac:picMkLst>
        </pc:picChg>
      </pc:sldChg>
      <pc:sldChg chg="addSp delSp modSp new">
        <pc:chgData name="Mikkel Norre Nielsen" userId="S::te23dr@student.aau.dk::08025e8e-c0f6-41eb-9a1e-9487d7d200eb" providerId="AD" clId="Web-{728D3438-C611-E70E-1CDF-E8F46E66AF6C}" dt="2024-12-27T10:27:29.993" v="71" actId="1076"/>
        <pc:sldMkLst>
          <pc:docMk/>
          <pc:sldMk cId="902853743" sldId="261"/>
        </pc:sldMkLst>
        <pc:spChg chg="del">
          <ac:chgData name="Mikkel Norre Nielsen" userId="S::te23dr@student.aau.dk::08025e8e-c0f6-41eb-9a1e-9487d7d200eb" providerId="AD" clId="Web-{728D3438-C611-E70E-1CDF-E8F46E66AF6C}" dt="2024-12-27T10:27:19.180" v="68"/>
          <ac:spMkLst>
            <pc:docMk/>
            <pc:sldMk cId="902853743" sldId="261"/>
            <ac:spMk id="2" creationId="{4A68132E-6F4B-1723-921F-F26EEDB96C68}"/>
          </ac:spMkLst>
        </pc:spChg>
        <pc:spChg chg="del">
          <ac:chgData name="Mikkel Norre Nielsen" userId="S::te23dr@student.aau.dk::08025e8e-c0f6-41eb-9a1e-9487d7d200eb" providerId="AD" clId="Web-{728D3438-C611-E70E-1CDF-E8F46E66AF6C}" dt="2024-12-27T10:27:16.336" v="67"/>
          <ac:spMkLst>
            <pc:docMk/>
            <pc:sldMk cId="902853743" sldId="261"/>
            <ac:spMk id="3" creationId="{7B2451BF-BDFD-E9EF-65DE-F4102336AF1E}"/>
          </ac:spMkLst>
        </pc:spChg>
        <pc:picChg chg="add mod">
          <ac:chgData name="Mikkel Norre Nielsen" userId="S::te23dr@student.aau.dk::08025e8e-c0f6-41eb-9a1e-9487d7d200eb" providerId="AD" clId="Web-{728D3438-C611-E70E-1CDF-E8F46E66AF6C}" dt="2024-12-27T10:27:29.993" v="71" actId="1076"/>
          <ac:picMkLst>
            <pc:docMk/>
            <pc:sldMk cId="902853743" sldId="261"/>
            <ac:picMk id="4" creationId="{5DE1F7BF-570F-BD59-D588-D18EF496CA2C}"/>
          </ac:picMkLst>
        </pc:picChg>
      </pc:sldChg>
    </pc:docChg>
  </pc:docChgLst>
  <pc:docChgLst>
    <pc:chgData name="Mikkel Norre Nielsen" userId="S::te23dr@student.aau.dk::08025e8e-c0f6-41eb-9a1e-9487d7d200eb" providerId="AD" clId="Web-{5EF0D6A4-2F23-C15B-24C1-AF9D555DECC4}"/>
    <pc:docChg chg="addSld delSld modSld sldOrd">
      <pc:chgData name="Mikkel Norre Nielsen" userId="S::te23dr@student.aau.dk::08025e8e-c0f6-41eb-9a1e-9487d7d200eb" providerId="AD" clId="Web-{5EF0D6A4-2F23-C15B-24C1-AF9D555DECC4}" dt="2024-12-30T09:24:55.330" v="82" actId="1076"/>
      <pc:docMkLst>
        <pc:docMk/>
      </pc:docMkLst>
      <pc:sldChg chg="addSp delSp modSp new ord">
        <pc:chgData name="Mikkel Norre Nielsen" userId="S::te23dr@student.aau.dk::08025e8e-c0f6-41eb-9a1e-9487d7d200eb" providerId="AD" clId="Web-{5EF0D6A4-2F23-C15B-24C1-AF9D555DECC4}" dt="2024-12-30T07:47:45.579" v="16" actId="1076"/>
        <pc:sldMkLst>
          <pc:docMk/>
          <pc:sldMk cId="3747373204" sldId="262"/>
        </pc:sldMkLst>
        <pc:spChg chg="del">
          <ac:chgData name="Mikkel Norre Nielsen" userId="S::te23dr@student.aau.dk::08025e8e-c0f6-41eb-9a1e-9487d7d200eb" providerId="AD" clId="Web-{5EF0D6A4-2F23-C15B-24C1-AF9D555DECC4}" dt="2024-12-30T07:45:39.605" v="3"/>
          <ac:spMkLst>
            <pc:docMk/>
            <pc:sldMk cId="3747373204" sldId="262"/>
            <ac:spMk id="2" creationId="{4CE15F5B-A0D8-A695-6C5B-BBD8CD5DE492}"/>
          </ac:spMkLst>
        </pc:spChg>
        <pc:spChg chg="del">
          <ac:chgData name="Mikkel Norre Nielsen" userId="S::te23dr@student.aau.dk::08025e8e-c0f6-41eb-9a1e-9487d7d200eb" providerId="AD" clId="Web-{5EF0D6A4-2F23-C15B-24C1-AF9D555DECC4}" dt="2024-12-30T07:45:36.277" v="2"/>
          <ac:spMkLst>
            <pc:docMk/>
            <pc:sldMk cId="3747373204" sldId="262"/>
            <ac:spMk id="3" creationId="{5A1108EA-CC7F-AF31-1FE9-BA4CECABF375}"/>
          </ac:spMkLst>
        </pc:spChg>
        <pc:picChg chg="add mod">
          <ac:chgData name="Mikkel Norre Nielsen" userId="S::te23dr@student.aau.dk::08025e8e-c0f6-41eb-9a1e-9487d7d200eb" providerId="AD" clId="Web-{5EF0D6A4-2F23-C15B-24C1-AF9D555DECC4}" dt="2024-12-30T07:47:39.876" v="14" actId="1076"/>
          <ac:picMkLst>
            <pc:docMk/>
            <pc:sldMk cId="3747373204" sldId="262"/>
            <ac:picMk id="4" creationId="{0E5D537C-B815-615E-94A7-638CB6D8E351}"/>
          </ac:picMkLst>
        </pc:picChg>
        <pc:picChg chg="add mod">
          <ac:chgData name="Mikkel Norre Nielsen" userId="S::te23dr@student.aau.dk::08025e8e-c0f6-41eb-9a1e-9487d7d200eb" providerId="AD" clId="Web-{5EF0D6A4-2F23-C15B-24C1-AF9D555DECC4}" dt="2024-12-30T07:47:45.579" v="16" actId="1076"/>
          <ac:picMkLst>
            <pc:docMk/>
            <pc:sldMk cId="3747373204" sldId="262"/>
            <ac:picMk id="5" creationId="{ACCF28F7-FCA7-9A82-BF90-AE85A4DEA3D8}"/>
          </ac:picMkLst>
        </pc:picChg>
      </pc:sldChg>
      <pc:sldChg chg="addSp delSp modSp new">
        <pc:chgData name="Mikkel Norre Nielsen" userId="S::te23dr@student.aau.dk::08025e8e-c0f6-41eb-9a1e-9487d7d200eb" providerId="AD" clId="Web-{5EF0D6A4-2F23-C15B-24C1-AF9D555DECC4}" dt="2024-12-30T07:50:11.271" v="31" actId="1076"/>
        <pc:sldMkLst>
          <pc:docMk/>
          <pc:sldMk cId="588860236" sldId="263"/>
        </pc:sldMkLst>
        <pc:spChg chg="del">
          <ac:chgData name="Mikkel Norre Nielsen" userId="S::te23dr@student.aau.dk::08025e8e-c0f6-41eb-9a1e-9487d7d200eb" providerId="AD" clId="Web-{5EF0D6A4-2F23-C15B-24C1-AF9D555DECC4}" dt="2024-12-30T07:47:53.110" v="18"/>
          <ac:spMkLst>
            <pc:docMk/>
            <pc:sldMk cId="588860236" sldId="263"/>
            <ac:spMk id="2" creationId="{50012DB6-2837-2A11-9AC8-3BA20D6A5FD9}"/>
          </ac:spMkLst>
        </pc:spChg>
        <pc:spChg chg="del">
          <ac:chgData name="Mikkel Norre Nielsen" userId="S::te23dr@student.aau.dk::08025e8e-c0f6-41eb-9a1e-9487d7d200eb" providerId="AD" clId="Web-{5EF0D6A4-2F23-C15B-24C1-AF9D555DECC4}" dt="2024-12-30T07:47:54.876" v="19"/>
          <ac:spMkLst>
            <pc:docMk/>
            <pc:sldMk cId="588860236" sldId="263"/>
            <ac:spMk id="3" creationId="{ED8A00CB-5013-AD05-F984-720B5AB7F4B9}"/>
          </ac:spMkLst>
        </pc:spChg>
        <pc:picChg chg="add mod">
          <ac:chgData name="Mikkel Norre Nielsen" userId="S::te23dr@student.aau.dk::08025e8e-c0f6-41eb-9a1e-9487d7d200eb" providerId="AD" clId="Web-{5EF0D6A4-2F23-C15B-24C1-AF9D555DECC4}" dt="2024-12-30T07:50:01.271" v="30" actId="1076"/>
          <ac:picMkLst>
            <pc:docMk/>
            <pc:sldMk cId="588860236" sldId="263"/>
            <ac:picMk id="4" creationId="{0972F3A6-4AF9-F12C-BCB8-6BBBB7766DF2}"/>
          </ac:picMkLst>
        </pc:picChg>
        <pc:picChg chg="add mod">
          <ac:chgData name="Mikkel Norre Nielsen" userId="S::te23dr@student.aau.dk::08025e8e-c0f6-41eb-9a1e-9487d7d200eb" providerId="AD" clId="Web-{5EF0D6A4-2F23-C15B-24C1-AF9D555DECC4}" dt="2024-12-30T07:50:11.271" v="31" actId="1076"/>
          <ac:picMkLst>
            <pc:docMk/>
            <pc:sldMk cId="588860236" sldId="263"/>
            <ac:picMk id="5" creationId="{756C0649-5899-C41F-BD6D-5FB090A12434}"/>
          </ac:picMkLst>
        </pc:picChg>
      </pc:sldChg>
      <pc:sldChg chg="new del">
        <pc:chgData name="Mikkel Norre Nielsen" userId="S::te23dr@student.aau.dk::08025e8e-c0f6-41eb-9a1e-9487d7d200eb" providerId="AD" clId="Web-{5EF0D6A4-2F23-C15B-24C1-AF9D555DECC4}" dt="2024-12-30T08:22:03.632" v="33"/>
        <pc:sldMkLst>
          <pc:docMk/>
          <pc:sldMk cId="1584782827" sldId="264"/>
        </pc:sldMkLst>
      </pc:sldChg>
      <pc:sldChg chg="addSp delSp modSp new mod setBg">
        <pc:chgData name="Mikkel Norre Nielsen" userId="S::te23dr@student.aau.dk::08025e8e-c0f6-41eb-9a1e-9487d7d200eb" providerId="AD" clId="Web-{5EF0D6A4-2F23-C15B-24C1-AF9D555DECC4}" dt="2024-12-30T09:24:37.595" v="79" actId="1076"/>
        <pc:sldMkLst>
          <pc:docMk/>
          <pc:sldMk cId="3738058187" sldId="264"/>
        </pc:sldMkLst>
        <pc:spChg chg="del">
          <ac:chgData name="Mikkel Norre Nielsen" userId="S::te23dr@student.aau.dk::08025e8e-c0f6-41eb-9a1e-9487d7d200eb" providerId="AD" clId="Web-{5EF0D6A4-2F23-C15B-24C1-AF9D555DECC4}" dt="2024-12-30T09:19:45.275" v="36"/>
          <ac:spMkLst>
            <pc:docMk/>
            <pc:sldMk cId="3738058187" sldId="264"/>
            <ac:spMk id="2" creationId="{3453E0EE-FA64-DFE5-557A-71141FF1053D}"/>
          </ac:spMkLst>
        </pc:spChg>
        <pc:spChg chg="del">
          <ac:chgData name="Mikkel Norre Nielsen" userId="S::te23dr@student.aau.dk::08025e8e-c0f6-41eb-9a1e-9487d7d200eb" providerId="AD" clId="Web-{5EF0D6A4-2F23-C15B-24C1-AF9D555DECC4}" dt="2024-12-30T09:19:43.915" v="35"/>
          <ac:spMkLst>
            <pc:docMk/>
            <pc:sldMk cId="3738058187" sldId="264"/>
            <ac:spMk id="3" creationId="{213378BC-5541-E7B8-0615-69C98DE6ED0C}"/>
          </ac:spMkLst>
        </pc:spChg>
        <pc:picChg chg="add mod">
          <ac:chgData name="Mikkel Norre Nielsen" userId="S::te23dr@student.aau.dk::08025e8e-c0f6-41eb-9a1e-9487d7d200eb" providerId="AD" clId="Web-{5EF0D6A4-2F23-C15B-24C1-AF9D555DECC4}" dt="2024-12-30T09:22:11.732" v="59" actId="1076"/>
          <ac:picMkLst>
            <pc:docMk/>
            <pc:sldMk cId="3738058187" sldId="264"/>
            <ac:picMk id="4" creationId="{5DE255F7-4BC2-972B-4D7A-3E5A0BAD4880}"/>
          </ac:picMkLst>
        </pc:picChg>
        <pc:picChg chg="add del mod">
          <ac:chgData name="Mikkel Norre Nielsen" userId="S::te23dr@student.aau.dk::08025e8e-c0f6-41eb-9a1e-9487d7d200eb" providerId="AD" clId="Web-{5EF0D6A4-2F23-C15B-24C1-AF9D555DECC4}" dt="2024-12-30T09:24:24.969" v="75"/>
          <ac:picMkLst>
            <pc:docMk/>
            <pc:sldMk cId="3738058187" sldId="264"/>
            <ac:picMk id="5" creationId="{2AD1ACEC-252D-0323-C833-16F127E786E3}"/>
          </ac:picMkLst>
        </pc:picChg>
        <pc:picChg chg="add mod">
          <ac:chgData name="Mikkel Norre Nielsen" userId="S::te23dr@student.aau.dk::08025e8e-c0f6-41eb-9a1e-9487d7d200eb" providerId="AD" clId="Web-{5EF0D6A4-2F23-C15B-24C1-AF9D555DECC4}" dt="2024-12-30T09:24:37.595" v="79" actId="1076"/>
          <ac:picMkLst>
            <pc:docMk/>
            <pc:sldMk cId="3738058187" sldId="264"/>
            <ac:picMk id="6" creationId="{B4DD414E-AA23-3E12-B8C3-37D768DDC328}"/>
          </ac:picMkLst>
        </pc:picChg>
      </pc:sldChg>
      <pc:sldChg chg="addSp delSp modSp new mod setBg">
        <pc:chgData name="Mikkel Norre Nielsen" userId="S::te23dr@student.aau.dk::08025e8e-c0f6-41eb-9a1e-9487d7d200eb" providerId="AD" clId="Web-{5EF0D6A4-2F23-C15B-24C1-AF9D555DECC4}" dt="2024-12-30T09:24:55.330" v="82" actId="1076"/>
        <pc:sldMkLst>
          <pc:docMk/>
          <pc:sldMk cId="444227212" sldId="265"/>
        </pc:sldMkLst>
        <pc:spChg chg="del">
          <ac:chgData name="Mikkel Norre Nielsen" userId="S::te23dr@student.aau.dk::08025e8e-c0f6-41eb-9a1e-9487d7d200eb" providerId="AD" clId="Web-{5EF0D6A4-2F23-C15B-24C1-AF9D555DECC4}" dt="2024-12-30T09:22:21.747" v="63"/>
          <ac:spMkLst>
            <pc:docMk/>
            <pc:sldMk cId="444227212" sldId="265"/>
            <ac:spMk id="2" creationId="{024B1A40-72C4-3A06-D44A-945CAEA7403A}"/>
          </ac:spMkLst>
        </pc:spChg>
        <pc:spChg chg="del">
          <ac:chgData name="Mikkel Norre Nielsen" userId="S::te23dr@student.aau.dk::08025e8e-c0f6-41eb-9a1e-9487d7d200eb" providerId="AD" clId="Web-{5EF0D6A4-2F23-C15B-24C1-AF9D555DECC4}" dt="2024-12-30T09:22:20.154" v="62"/>
          <ac:spMkLst>
            <pc:docMk/>
            <pc:sldMk cId="444227212" sldId="265"/>
            <ac:spMk id="3" creationId="{61B9FE51-B882-3446-AEB8-F1B0AFCA81D2}"/>
          </ac:spMkLst>
        </pc:spChg>
        <pc:picChg chg="add mod ord">
          <ac:chgData name="Mikkel Norre Nielsen" userId="S::te23dr@student.aau.dk::08025e8e-c0f6-41eb-9a1e-9487d7d200eb" providerId="AD" clId="Web-{5EF0D6A4-2F23-C15B-24C1-AF9D555DECC4}" dt="2024-12-30T09:24:53.470" v="81" actId="1076"/>
          <ac:picMkLst>
            <pc:docMk/>
            <pc:sldMk cId="444227212" sldId="265"/>
            <ac:picMk id="4" creationId="{0FE113FF-807E-F0D7-6382-5A87BCEBD56A}"/>
          </ac:picMkLst>
        </pc:picChg>
        <pc:picChg chg="add mod">
          <ac:chgData name="Mikkel Norre Nielsen" userId="S::te23dr@student.aau.dk::08025e8e-c0f6-41eb-9a1e-9487d7d200eb" providerId="AD" clId="Web-{5EF0D6A4-2F23-C15B-24C1-AF9D555DECC4}" dt="2024-12-30T09:24:55.330" v="82" actId="1076"/>
          <ac:picMkLst>
            <pc:docMk/>
            <pc:sldMk cId="444227212" sldId="265"/>
            <ac:picMk id="5" creationId="{B0C698B3-23B9-B8FC-FF04-E93DBB1C336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dirty="0" err="1">
                <a:ea typeface="+mj-lt"/>
                <a:cs typeface="+mj-lt"/>
              </a:rPr>
              <a:t>Frekvensrespons</a:t>
            </a:r>
            <a:r>
              <a:rPr lang="en-US" dirty="0">
                <a:ea typeface="+mj-lt"/>
                <a:cs typeface="+mj-lt"/>
              </a:rPr>
              <a:t>, </a:t>
            </a:r>
            <a:r>
              <a:rPr lang="en-US" dirty="0" err="1">
                <a:ea typeface="+mj-lt"/>
                <a:cs typeface="+mj-lt"/>
              </a:rPr>
              <a:t>geometrisk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tolkning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af</a:t>
            </a:r>
            <a:r>
              <a:rPr lang="en-US" dirty="0">
                <a:ea typeface="+mj-lt"/>
                <a:cs typeface="+mj-lt"/>
              </a:rPr>
              <a:t> amplitude </a:t>
            </a:r>
            <a:r>
              <a:rPr lang="en-US" dirty="0" err="1">
                <a:ea typeface="+mj-lt"/>
                <a:cs typeface="+mj-lt"/>
              </a:rPr>
              <a:t>og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fase</a:t>
            </a:r>
            <a:r>
              <a:rPr lang="en-US" dirty="0">
                <a:ea typeface="+mj-lt"/>
                <a:cs typeface="+mj-lt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Åbn billede">
            <a:extLst>
              <a:ext uri="{FF2B5EF4-FFF2-40B4-BE49-F238E27FC236}">
                <a16:creationId xmlns:a16="http://schemas.microsoft.com/office/drawing/2014/main" id="{B0C698B3-23B9-B8FC-FF04-E93DBB1C3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884" y="2070364"/>
            <a:ext cx="6095999" cy="3193520"/>
          </a:xfrm>
          <a:prstGeom prst="rect">
            <a:avLst/>
          </a:prstGeom>
        </p:spPr>
      </p:pic>
      <p:pic>
        <p:nvPicPr>
          <p:cNvPr id="4" name="Picture 3" descr="Åbn billede">
            <a:extLst>
              <a:ext uri="{FF2B5EF4-FFF2-40B4-BE49-F238E27FC236}">
                <a16:creationId xmlns:a16="http://schemas.microsoft.com/office/drawing/2014/main" id="{0FE113FF-807E-F0D7-6382-5A87BCEBD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16" y="2070364"/>
            <a:ext cx="6096000" cy="319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2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math equations on a pink background&#10;&#10;Description automatically generated">
            <a:extLst>
              <a:ext uri="{FF2B5EF4-FFF2-40B4-BE49-F238E27FC236}">
                <a16:creationId xmlns:a16="http://schemas.microsoft.com/office/drawing/2014/main" id="{6B66B67A-28C6-5231-846B-73EB61447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350" y="387966"/>
            <a:ext cx="3943350" cy="1238250"/>
          </a:xfrm>
          <a:prstGeom prst="rect">
            <a:avLst/>
          </a:prstGeom>
        </p:spPr>
      </p:pic>
      <p:pic>
        <p:nvPicPr>
          <p:cNvPr id="3" name="Picture 2" descr="A white board with writing on it&#10;&#10;Description automatically generated">
            <a:extLst>
              <a:ext uri="{FF2B5EF4-FFF2-40B4-BE49-F238E27FC236}">
                <a16:creationId xmlns:a16="http://schemas.microsoft.com/office/drawing/2014/main" id="{1F3C4B11-9DA5-8E59-D946-F9B6AA87E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5" y="1919288"/>
            <a:ext cx="92106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9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D4EA-0FB2-9D52-1EDF-25E68CDF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yellow rectangular object with black text&#10;&#10;Description automatically generated">
            <a:extLst>
              <a:ext uri="{FF2B5EF4-FFF2-40B4-BE49-F238E27FC236}">
                <a16:creationId xmlns:a16="http://schemas.microsoft.com/office/drawing/2014/main" id="{E3804E82-7076-CFF4-7306-61AFA9B88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3" y="1971675"/>
            <a:ext cx="3781425" cy="1771650"/>
          </a:xfrm>
          <a:prstGeom prst="rect">
            <a:avLst/>
          </a:prstGeom>
        </p:spPr>
      </p:pic>
      <p:pic>
        <p:nvPicPr>
          <p:cNvPr id="5" name="Picture 4" descr="A yellow background with black text&#10;&#10;Description automatically generated">
            <a:extLst>
              <a:ext uri="{FF2B5EF4-FFF2-40B4-BE49-F238E27FC236}">
                <a16:creationId xmlns:a16="http://schemas.microsoft.com/office/drawing/2014/main" id="{210FFC92-3C77-A021-4B30-A5DA8141F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0" y="2162175"/>
            <a:ext cx="63055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6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rawing of a circle with lines and points&#10;&#10;Description automatically generated">
            <a:extLst>
              <a:ext uri="{FF2B5EF4-FFF2-40B4-BE49-F238E27FC236}">
                <a16:creationId xmlns:a16="http://schemas.microsoft.com/office/drawing/2014/main" id="{5DE1F7BF-570F-BD59-D588-D18EF496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3" y="928688"/>
            <a:ext cx="60674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5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83B4-A1E8-9FD6-543D-D6EBB2122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44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Nulpunkt</a:t>
            </a:r>
          </a:p>
        </p:txBody>
      </p:sp>
      <p:pic>
        <p:nvPicPr>
          <p:cNvPr id="4" name="Picture 3" descr="A graph on a piece of paper&#10;&#10;Description automatically generated">
            <a:extLst>
              <a:ext uri="{FF2B5EF4-FFF2-40B4-BE49-F238E27FC236}">
                <a16:creationId xmlns:a16="http://schemas.microsoft.com/office/drawing/2014/main" id="{8A84E141-ACAF-F6EE-8ADC-5EA170FA5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635" y="1258661"/>
            <a:ext cx="87534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4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79C8-EDB1-E379-9B03-502BB237D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221"/>
          </a:xfrm>
        </p:spPr>
        <p:txBody>
          <a:bodyPr>
            <a:normAutofit fontScale="90000"/>
          </a:bodyPr>
          <a:lstStyle/>
          <a:p>
            <a:r>
              <a:rPr lang="en-US" dirty="0"/>
              <a:t>Pol</a:t>
            </a:r>
          </a:p>
        </p:txBody>
      </p:sp>
      <p:pic>
        <p:nvPicPr>
          <p:cNvPr id="4" name="Picture 3" descr="A graph on lined paper with writing&#10;&#10;Description automatically generated">
            <a:extLst>
              <a:ext uri="{FF2B5EF4-FFF2-40B4-BE49-F238E27FC236}">
                <a16:creationId xmlns:a16="http://schemas.microsoft.com/office/drawing/2014/main" id="{68F23188-7B85-4EB6-CE5C-1EA59749B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3" y="953861"/>
            <a:ext cx="87534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03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ircle and a line&#10;&#10;Description automatically generated">
            <a:extLst>
              <a:ext uri="{FF2B5EF4-FFF2-40B4-BE49-F238E27FC236}">
                <a16:creationId xmlns:a16="http://schemas.microsoft.com/office/drawing/2014/main" id="{0E5D537C-B815-615E-94A7-638CB6D8E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59" y="990827"/>
            <a:ext cx="5909582" cy="4876346"/>
          </a:xfrm>
          <a:prstGeom prst="rect">
            <a:avLst/>
          </a:prstGeom>
        </p:spPr>
      </p:pic>
      <p:pic>
        <p:nvPicPr>
          <p:cNvPr id="5" name="Picture 4" descr="A diagram of a circle and a line&#10;&#10;Description automatically generated">
            <a:extLst>
              <a:ext uri="{FF2B5EF4-FFF2-40B4-BE49-F238E27FC236}">
                <a16:creationId xmlns:a16="http://schemas.microsoft.com/office/drawing/2014/main" id="{ACCF28F7-FCA7-9A82-BF90-AE85A4DEA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57" y="990827"/>
            <a:ext cx="5900510" cy="487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73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Åbn billede">
            <a:extLst>
              <a:ext uri="{FF2B5EF4-FFF2-40B4-BE49-F238E27FC236}">
                <a16:creationId xmlns:a16="http://schemas.microsoft.com/office/drawing/2014/main" id="{5DE255F7-4BC2-972B-4D7A-3E5A0BAD4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7" y="1763448"/>
            <a:ext cx="6095999" cy="3214687"/>
          </a:xfrm>
          <a:prstGeom prst="rect">
            <a:avLst/>
          </a:prstGeom>
        </p:spPr>
      </p:pic>
      <p:pic>
        <p:nvPicPr>
          <p:cNvPr id="6" name="Picture 5" descr="Åbn billede">
            <a:extLst>
              <a:ext uri="{FF2B5EF4-FFF2-40B4-BE49-F238E27FC236}">
                <a16:creationId xmlns:a16="http://schemas.microsoft.com/office/drawing/2014/main" id="{B4DD414E-AA23-3E12-B8C3-37D768DDC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166" y="1826683"/>
            <a:ext cx="6085417" cy="321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58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function&#10;&#10;Description automatically generated">
            <a:extLst>
              <a:ext uri="{FF2B5EF4-FFF2-40B4-BE49-F238E27FC236}">
                <a16:creationId xmlns:a16="http://schemas.microsoft.com/office/drawing/2014/main" id="{0972F3A6-4AF9-F12C-BCB8-6BBBB7766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78" y="1013307"/>
            <a:ext cx="5947053" cy="4842429"/>
          </a:xfrm>
          <a:prstGeom prst="rect">
            <a:avLst/>
          </a:prstGeom>
        </p:spPr>
      </p:pic>
      <p:pic>
        <p:nvPicPr>
          <p:cNvPr id="5" name="Picture 4" descr="A diagram of a diagram with a circle and a line&#10;&#10;Description automatically generated">
            <a:extLst>
              <a:ext uri="{FF2B5EF4-FFF2-40B4-BE49-F238E27FC236}">
                <a16:creationId xmlns:a16="http://schemas.microsoft.com/office/drawing/2014/main" id="{756C0649-5899-C41F-BD6D-5FB090A12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169" y="1007234"/>
            <a:ext cx="5947052" cy="483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60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10</Words>
  <Application>Microsoft Office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Frekvensrespons, geometrisk tolkning af amplitude og fase </vt:lpstr>
      <vt:lpstr>PowerPoint-præsentation</vt:lpstr>
      <vt:lpstr>PowerPoint-præsentation</vt:lpstr>
      <vt:lpstr>PowerPoint-præsentation</vt:lpstr>
      <vt:lpstr>Nulpunkt</vt:lpstr>
      <vt:lpstr>Pol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Mikkel Norre Nielsen</cp:lastModifiedBy>
  <cp:revision>107</cp:revision>
  <dcterms:created xsi:type="dcterms:W3CDTF">2013-07-15T20:26:40Z</dcterms:created>
  <dcterms:modified xsi:type="dcterms:W3CDTF">2025-01-15T14:23:57Z</dcterms:modified>
</cp:coreProperties>
</file>