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2" r:id="rId7"/>
    <p:sldId id="268" r:id="rId8"/>
    <p:sldId id="264" r:id="rId9"/>
    <p:sldId id="265" r:id="rId10"/>
    <p:sldId id="266" r:id="rId11"/>
    <p:sldId id="267" r:id="rId12"/>
    <p:sldId id="275" r:id="rId13"/>
    <p:sldId id="270" r:id="rId14"/>
    <p:sldId id="271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E66F0-EBA6-40DE-B183-3DE1F2CF67DE}" v="14" dt="2024-12-29T08:25:0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786E66F0-EBA6-40DE-B183-3DE1F2CF67DE}"/>
    <pc:docChg chg="custSel addSld delSld modSld sldOrd">
      <pc:chgData name="Ditte Filskov Theilgaard" userId="150196ba-3d64-4ece-aa51-395739ba31e6" providerId="ADAL" clId="{786E66F0-EBA6-40DE-B183-3DE1F2CF67DE}" dt="2025-01-14T17:51:18.753" v="356" actId="47"/>
      <pc:docMkLst>
        <pc:docMk/>
      </pc:docMkLst>
      <pc:sldChg chg="modSp mod">
        <pc:chgData name="Ditte Filskov Theilgaard" userId="150196ba-3d64-4ece-aa51-395739ba31e6" providerId="ADAL" clId="{786E66F0-EBA6-40DE-B183-3DE1F2CF67DE}" dt="2024-12-29T07:27:48.996" v="4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786E66F0-EBA6-40DE-B183-3DE1F2CF67DE}" dt="2024-12-29T07:27:22.316" v="2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786E66F0-EBA6-40DE-B183-3DE1F2CF67DE}" dt="2024-12-29T07:27:48.996" v="4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786E66F0-EBA6-40DE-B183-3DE1F2CF67DE}" dt="2024-12-29T07:28:11.081" v="70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786E66F0-EBA6-40DE-B183-3DE1F2CF67DE}" dt="2024-12-29T07:28:11.081" v="70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addSp modSp new mod modClrScheme chgLayout">
        <pc:chgData name="Ditte Filskov Theilgaard" userId="150196ba-3d64-4ece-aa51-395739ba31e6" providerId="ADAL" clId="{786E66F0-EBA6-40DE-B183-3DE1F2CF67DE}" dt="2024-12-29T07:30:17.960" v="222" actId="1076"/>
        <pc:sldMkLst>
          <pc:docMk/>
          <pc:sldMk cId="3150356781" sldId="258"/>
        </pc:sldMkLst>
        <pc:spChg chg="add mod ord">
          <ac:chgData name="Ditte Filskov Theilgaard" userId="150196ba-3d64-4ece-aa51-395739ba31e6" providerId="ADAL" clId="{786E66F0-EBA6-40DE-B183-3DE1F2CF67DE}" dt="2024-12-29T07:30:00.959" v="221" actId="20577"/>
          <ac:spMkLst>
            <pc:docMk/>
            <pc:sldMk cId="3150356781" sldId="258"/>
            <ac:spMk id="4" creationId="{3E41BBBB-814D-7F81-7BB9-ED9AEBC5B3C5}"/>
          </ac:spMkLst>
        </pc:spChg>
        <pc:picChg chg="add mod">
          <ac:chgData name="Ditte Filskov Theilgaard" userId="150196ba-3d64-4ece-aa51-395739ba31e6" providerId="ADAL" clId="{786E66F0-EBA6-40DE-B183-3DE1F2CF67DE}" dt="2024-12-29T07:30:17.960" v="222" actId="1076"/>
          <ac:picMkLst>
            <pc:docMk/>
            <pc:sldMk cId="3150356781" sldId="258"/>
            <ac:picMk id="3" creationId="{F2722B8F-9782-4FFD-3D4A-263ECC73E846}"/>
          </ac:picMkLst>
        </pc:picChg>
      </pc:sldChg>
      <pc:sldChg chg="addSp delSp new mod">
        <pc:chgData name="Ditte Filskov Theilgaard" userId="150196ba-3d64-4ece-aa51-395739ba31e6" providerId="ADAL" clId="{786E66F0-EBA6-40DE-B183-3DE1F2CF67DE}" dt="2024-12-29T07:34:53.279" v="225" actId="22"/>
        <pc:sldMkLst>
          <pc:docMk/>
          <pc:sldMk cId="1873108170" sldId="259"/>
        </pc:sldMkLst>
        <pc:picChg chg="add">
          <ac:chgData name="Ditte Filskov Theilgaard" userId="150196ba-3d64-4ece-aa51-395739ba31e6" providerId="ADAL" clId="{786E66F0-EBA6-40DE-B183-3DE1F2CF67DE}" dt="2024-12-29T07:34:53.279" v="225" actId="22"/>
          <ac:picMkLst>
            <pc:docMk/>
            <pc:sldMk cId="1873108170" sldId="259"/>
            <ac:picMk id="5" creationId="{5619DE04-5622-BA67-6AE5-3556A0062E3A}"/>
          </ac:picMkLst>
        </pc:picChg>
      </pc:sldChg>
      <pc:sldChg chg="addSp new del mod">
        <pc:chgData name="Ditte Filskov Theilgaard" userId="150196ba-3d64-4ece-aa51-395739ba31e6" providerId="ADAL" clId="{786E66F0-EBA6-40DE-B183-3DE1F2CF67DE}" dt="2025-01-14T17:46:49.079" v="343" actId="47"/>
        <pc:sldMkLst>
          <pc:docMk/>
          <pc:sldMk cId="2427898304" sldId="260"/>
        </pc:sldMkLst>
      </pc:sldChg>
      <pc:sldChg chg="addSp new del mod">
        <pc:chgData name="Ditte Filskov Theilgaard" userId="150196ba-3d64-4ece-aa51-395739ba31e6" providerId="ADAL" clId="{786E66F0-EBA6-40DE-B183-3DE1F2CF67DE}" dt="2025-01-14T17:46:50.806" v="344" actId="47"/>
        <pc:sldMkLst>
          <pc:docMk/>
          <pc:sldMk cId="2349675944" sldId="261"/>
        </pc:sldMkLst>
      </pc:sldChg>
      <pc:sldChg chg="addSp modSp new mod">
        <pc:chgData name="Ditte Filskov Theilgaard" userId="150196ba-3d64-4ece-aa51-395739ba31e6" providerId="ADAL" clId="{786E66F0-EBA6-40DE-B183-3DE1F2CF67DE}" dt="2024-12-29T07:48:26.222" v="231" actId="1076"/>
        <pc:sldMkLst>
          <pc:docMk/>
          <pc:sldMk cId="944255363" sldId="262"/>
        </pc:sldMkLst>
        <pc:picChg chg="add mod">
          <ac:chgData name="Ditte Filskov Theilgaard" userId="150196ba-3d64-4ece-aa51-395739ba31e6" providerId="ADAL" clId="{786E66F0-EBA6-40DE-B183-3DE1F2CF67DE}" dt="2024-12-29T07:47:34.786" v="229" actId="1076"/>
          <ac:picMkLst>
            <pc:docMk/>
            <pc:sldMk cId="944255363" sldId="262"/>
            <ac:picMk id="3" creationId="{BF635124-0D75-7186-9697-18E857CF6A4B}"/>
          </ac:picMkLst>
        </pc:picChg>
        <pc:picChg chg="add mod">
          <ac:chgData name="Ditte Filskov Theilgaard" userId="150196ba-3d64-4ece-aa51-395739ba31e6" providerId="ADAL" clId="{786E66F0-EBA6-40DE-B183-3DE1F2CF67DE}" dt="2024-12-29T07:48:26.222" v="231" actId="1076"/>
          <ac:picMkLst>
            <pc:docMk/>
            <pc:sldMk cId="944255363" sldId="262"/>
            <ac:picMk id="5" creationId="{7C47F354-DD72-AC12-54A8-4A323FA41317}"/>
          </ac:picMkLst>
        </pc:picChg>
      </pc:sldChg>
      <pc:sldChg chg="addSp delSp modSp new mod ord">
        <pc:chgData name="Ditte Filskov Theilgaard" userId="150196ba-3d64-4ece-aa51-395739ba31e6" providerId="ADAL" clId="{786E66F0-EBA6-40DE-B183-3DE1F2CF67DE}" dt="2025-01-14T17:51:16.080" v="355"/>
        <pc:sldMkLst>
          <pc:docMk/>
          <pc:sldMk cId="1874624307" sldId="263"/>
        </pc:sldMkLst>
        <pc:picChg chg="add del mod">
          <ac:chgData name="Ditte Filskov Theilgaard" userId="150196ba-3d64-4ece-aa51-395739ba31e6" providerId="ADAL" clId="{786E66F0-EBA6-40DE-B183-3DE1F2CF67DE}" dt="2025-01-14T17:50:27.033" v="352" actId="478"/>
          <ac:picMkLst>
            <pc:docMk/>
            <pc:sldMk cId="1874624307" sldId="263"/>
            <ac:picMk id="3" creationId="{1E78DA24-7AE6-1543-70CB-12C5437BBC6F}"/>
          </ac:picMkLst>
        </pc:picChg>
        <pc:picChg chg="add">
          <ac:chgData name="Ditte Filskov Theilgaard" userId="150196ba-3d64-4ece-aa51-395739ba31e6" providerId="ADAL" clId="{786E66F0-EBA6-40DE-B183-3DE1F2CF67DE}" dt="2025-01-14T17:51:12.705" v="353" actId="22"/>
          <ac:picMkLst>
            <pc:docMk/>
            <pc:sldMk cId="1874624307" sldId="263"/>
            <ac:picMk id="4" creationId="{372EEBE9-9049-5C32-52B8-BC975C0004FB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8:15:43.679" v="259" actId="22"/>
        <pc:sldMkLst>
          <pc:docMk/>
          <pc:sldMk cId="810499044" sldId="264"/>
        </pc:sldMkLst>
        <pc:picChg chg="add">
          <ac:chgData name="Ditte Filskov Theilgaard" userId="150196ba-3d64-4ece-aa51-395739ba31e6" providerId="ADAL" clId="{786E66F0-EBA6-40DE-B183-3DE1F2CF67DE}" dt="2024-12-29T08:15:43.679" v="259" actId="22"/>
          <ac:picMkLst>
            <pc:docMk/>
            <pc:sldMk cId="810499044" sldId="264"/>
            <ac:picMk id="3" creationId="{60699CB5-1932-1FF6-8567-24C5CD874AA4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8:19:35.036" v="260" actId="22"/>
        <pc:sldMkLst>
          <pc:docMk/>
          <pc:sldMk cId="1320200690" sldId="265"/>
        </pc:sldMkLst>
        <pc:picChg chg="add">
          <ac:chgData name="Ditte Filskov Theilgaard" userId="150196ba-3d64-4ece-aa51-395739ba31e6" providerId="ADAL" clId="{786E66F0-EBA6-40DE-B183-3DE1F2CF67DE}" dt="2024-12-29T08:19:35.036" v="260" actId="22"/>
          <ac:picMkLst>
            <pc:docMk/>
            <pc:sldMk cId="1320200690" sldId="265"/>
            <ac:picMk id="3" creationId="{AB51AA80-25C9-5AAB-B177-FC4E7A7E14C2}"/>
          </ac:picMkLst>
        </pc:picChg>
      </pc:sldChg>
      <pc:sldChg chg="addSp delSp modSp new mod modClrScheme chgLayout">
        <pc:chgData name="Ditte Filskov Theilgaard" userId="150196ba-3d64-4ece-aa51-395739ba31e6" providerId="ADAL" clId="{786E66F0-EBA6-40DE-B183-3DE1F2CF67DE}" dt="2024-12-29T08:37:19.809" v="318" actId="14100"/>
        <pc:sldMkLst>
          <pc:docMk/>
          <pc:sldMk cId="432620501" sldId="266"/>
        </pc:sldMkLst>
        <pc:spChg chg="add mod">
          <ac:chgData name="Ditte Filskov Theilgaard" userId="150196ba-3d64-4ece-aa51-395739ba31e6" providerId="ADAL" clId="{786E66F0-EBA6-40DE-B183-3DE1F2CF67DE}" dt="2024-12-29T08:25:02.423" v="311" actId="20577"/>
          <ac:spMkLst>
            <pc:docMk/>
            <pc:sldMk cId="432620501" sldId="266"/>
            <ac:spMk id="2" creationId="{FC17996C-73B2-F47D-FC85-5E8A08CC8242}"/>
          </ac:spMkLst>
        </pc:spChg>
        <pc:spChg chg="add mod">
          <ac:chgData name="Ditte Filskov Theilgaard" userId="150196ba-3d64-4ece-aa51-395739ba31e6" providerId="ADAL" clId="{786E66F0-EBA6-40DE-B183-3DE1F2CF67DE}" dt="2024-12-29T08:22:48.888" v="303" actId="14100"/>
          <ac:spMkLst>
            <pc:docMk/>
            <pc:sldMk cId="432620501" sldId="266"/>
            <ac:spMk id="3" creationId="{9C0DFCFD-0D5E-C2EB-2AAD-F556B8B1D90A}"/>
          </ac:spMkLst>
        </pc:spChg>
        <pc:picChg chg="add mod">
          <ac:chgData name="Ditte Filskov Theilgaard" userId="150196ba-3d64-4ece-aa51-395739ba31e6" providerId="ADAL" clId="{786E66F0-EBA6-40DE-B183-3DE1F2CF67DE}" dt="2024-12-29T08:37:19.809" v="318" actId="14100"/>
          <ac:picMkLst>
            <pc:docMk/>
            <pc:sldMk cId="432620501" sldId="266"/>
            <ac:picMk id="7" creationId="{56EED40A-2AC9-8C5C-2AFF-424F12E4B5F0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18:36.647" v="324" actId="22"/>
        <pc:sldMkLst>
          <pc:docMk/>
          <pc:sldMk cId="1828778030" sldId="267"/>
        </pc:sldMkLst>
        <pc:picChg chg="add">
          <ac:chgData name="Ditte Filskov Theilgaard" userId="150196ba-3d64-4ece-aa51-395739ba31e6" providerId="ADAL" clId="{786E66F0-EBA6-40DE-B183-3DE1F2CF67DE}" dt="2024-12-29T09:18:36.647" v="324" actId="22"/>
          <ac:picMkLst>
            <pc:docMk/>
            <pc:sldMk cId="1828778030" sldId="267"/>
            <ac:picMk id="3" creationId="{12BCF913-84D4-0288-F6BD-2C5D7C1D98B9}"/>
          </ac:picMkLst>
        </pc:picChg>
      </pc:sldChg>
      <pc:sldChg chg="addSp modSp new mod">
        <pc:chgData name="Ditte Filskov Theilgaard" userId="150196ba-3d64-4ece-aa51-395739ba31e6" providerId="ADAL" clId="{786E66F0-EBA6-40DE-B183-3DE1F2CF67DE}" dt="2024-12-29T08:15:24.420" v="258" actId="1076"/>
        <pc:sldMkLst>
          <pc:docMk/>
          <pc:sldMk cId="190618993" sldId="268"/>
        </pc:sldMkLst>
        <pc:spChg chg="mod">
          <ac:chgData name="Ditte Filskov Theilgaard" userId="150196ba-3d64-4ece-aa51-395739ba31e6" providerId="ADAL" clId="{786E66F0-EBA6-40DE-B183-3DE1F2CF67DE}" dt="2024-12-29T08:13:28.774" v="245" actId="20577"/>
          <ac:spMkLst>
            <pc:docMk/>
            <pc:sldMk cId="190618993" sldId="268"/>
            <ac:spMk id="2" creationId="{71713158-6140-A68B-DF72-3B5C898D1384}"/>
          </ac:spMkLst>
        </pc:spChg>
        <pc:picChg chg="add mod">
          <ac:chgData name="Ditte Filskov Theilgaard" userId="150196ba-3d64-4ece-aa51-395739ba31e6" providerId="ADAL" clId="{786E66F0-EBA6-40DE-B183-3DE1F2CF67DE}" dt="2024-12-29T08:13:35.975" v="249" actId="1076"/>
          <ac:picMkLst>
            <pc:docMk/>
            <pc:sldMk cId="190618993" sldId="268"/>
            <ac:picMk id="4" creationId="{D5563C1E-5676-A427-64BD-2BAC97CF6F5B}"/>
          </ac:picMkLst>
        </pc:picChg>
        <pc:picChg chg="add mod">
          <ac:chgData name="Ditte Filskov Theilgaard" userId="150196ba-3d64-4ece-aa51-395739ba31e6" providerId="ADAL" clId="{786E66F0-EBA6-40DE-B183-3DE1F2CF67DE}" dt="2024-12-29T08:15:18.224" v="254" actId="1076"/>
          <ac:picMkLst>
            <pc:docMk/>
            <pc:sldMk cId="190618993" sldId="268"/>
            <ac:picMk id="6" creationId="{14E814D7-0E8F-467F-942B-712B9E6EBFFC}"/>
          </ac:picMkLst>
        </pc:picChg>
        <pc:picChg chg="add mod">
          <ac:chgData name="Ditte Filskov Theilgaard" userId="150196ba-3d64-4ece-aa51-395739ba31e6" providerId="ADAL" clId="{786E66F0-EBA6-40DE-B183-3DE1F2CF67DE}" dt="2024-12-29T08:15:24.420" v="258" actId="1076"/>
          <ac:picMkLst>
            <pc:docMk/>
            <pc:sldMk cId="190618993" sldId="268"/>
            <ac:picMk id="8" creationId="{0BFED714-F88E-F8ED-3A0E-8283731A1B7C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7:29:28.832" v="95" actId="47"/>
        <pc:sldMkLst>
          <pc:docMk/>
          <pc:sldMk cId="3599709963" sldId="268"/>
        </pc:sldMkLst>
      </pc:sldChg>
      <pc:sldChg chg="addSp new del mod ord">
        <pc:chgData name="Ditte Filskov Theilgaard" userId="150196ba-3d64-4ece-aa51-395739ba31e6" providerId="ADAL" clId="{786E66F0-EBA6-40DE-B183-3DE1F2CF67DE}" dt="2024-12-29T09:53:44.522" v="328" actId="47"/>
        <pc:sldMkLst>
          <pc:docMk/>
          <pc:sldMk cId="4170944105" sldId="269"/>
        </pc:sldMkLst>
      </pc:sldChg>
      <pc:sldChg chg="addSp new mod">
        <pc:chgData name="Ditte Filskov Theilgaard" userId="150196ba-3d64-4ece-aa51-395739ba31e6" providerId="ADAL" clId="{786E66F0-EBA6-40DE-B183-3DE1F2CF67DE}" dt="2024-12-29T09:53:53.211" v="329" actId="22"/>
        <pc:sldMkLst>
          <pc:docMk/>
          <pc:sldMk cId="1498552855" sldId="270"/>
        </pc:sldMkLst>
        <pc:picChg chg="add">
          <ac:chgData name="Ditte Filskov Theilgaard" userId="150196ba-3d64-4ece-aa51-395739ba31e6" providerId="ADAL" clId="{786E66F0-EBA6-40DE-B183-3DE1F2CF67DE}" dt="2024-12-29T09:53:53.211" v="329" actId="22"/>
          <ac:picMkLst>
            <pc:docMk/>
            <pc:sldMk cId="1498552855" sldId="270"/>
            <ac:picMk id="3" creationId="{11713D14-D360-DAAF-3C50-87553DDF3316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54:07.955" v="330" actId="22"/>
        <pc:sldMkLst>
          <pc:docMk/>
          <pc:sldMk cId="2416328732" sldId="271"/>
        </pc:sldMkLst>
        <pc:picChg chg="add">
          <ac:chgData name="Ditte Filskov Theilgaard" userId="150196ba-3d64-4ece-aa51-395739ba31e6" providerId="ADAL" clId="{786E66F0-EBA6-40DE-B183-3DE1F2CF67DE}" dt="2024-12-29T09:54:07.955" v="330" actId="22"/>
          <ac:picMkLst>
            <pc:docMk/>
            <pc:sldMk cId="2416328732" sldId="271"/>
            <ac:picMk id="3" creationId="{10A5AA5B-07EB-0DF5-F7ED-DBE9A117DC52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54:23.137" v="334" actId="22"/>
        <pc:sldMkLst>
          <pc:docMk/>
          <pc:sldMk cId="4024997453" sldId="272"/>
        </pc:sldMkLst>
        <pc:picChg chg="add">
          <ac:chgData name="Ditte Filskov Theilgaard" userId="150196ba-3d64-4ece-aa51-395739ba31e6" providerId="ADAL" clId="{786E66F0-EBA6-40DE-B183-3DE1F2CF67DE}" dt="2024-12-29T09:54:23.137" v="334" actId="22"/>
          <ac:picMkLst>
            <pc:docMk/>
            <pc:sldMk cId="4024997453" sldId="272"/>
            <ac:picMk id="3" creationId="{A6FFD7B2-1EF5-C10C-3EDF-526F8F8CFB16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9:55:06.339" v="338" actId="47"/>
        <pc:sldMkLst>
          <pc:docMk/>
          <pc:sldMk cId="3851656305" sldId="273"/>
        </pc:sldMkLst>
      </pc:sldChg>
      <pc:sldChg chg="del">
        <pc:chgData name="Ditte Filskov Theilgaard" userId="150196ba-3d64-4ece-aa51-395739ba31e6" providerId="ADAL" clId="{786E66F0-EBA6-40DE-B183-3DE1F2CF67DE}" dt="2024-12-29T07:28:14.827" v="72" actId="47"/>
        <pc:sldMkLst>
          <pc:docMk/>
          <pc:sldMk cId="394932064" sldId="274"/>
        </pc:sldMkLst>
      </pc:sldChg>
      <pc:sldChg chg="addSp delSp new mod">
        <pc:chgData name="Ditte Filskov Theilgaard" userId="150196ba-3d64-4ece-aa51-395739ba31e6" providerId="ADAL" clId="{786E66F0-EBA6-40DE-B183-3DE1F2CF67DE}" dt="2024-12-29T09:56:19.620" v="342" actId="22"/>
        <pc:sldMkLst>
          <pc:docMk/>
          <pc:sldMk cId="1577670197" sldId="274"/>
        </pc:sldMkLst>
        <pc:picChg chg="add">
          <ac:chgData name="Ditte Filskov Theilgaard" userId="150196ba-3d64-4ece-aa51-395739ba31e6" providerId="ADAL" clId="{786E66F0-EBA6-40DE-B183-3DE1F2CF67DE}" dt="2024-12-29T09:56:19.620" v="342" actId="22"/>
          <ac:picMkLst>
            <pc:docMk/>
            <pc:sldMk cId="1577670197" sldId="274"/>
            <ac:picMk id="5" creationId="{99E81921-F9D9-D4B9-6A2C-37EC0BC4DF93}"/>
          </ac:picMkLst>
        </pc:picChg>
      </pc:sldChg>
      <pc:sldChg chg="del">
        <pc:chgData name="Ditte Filskov Theilgaard" userId="150196ba-3d64-4ece-aa51-395739ba31e6" providerId="ADAL" clId="{786E66F0-EBA6-40DE-B183-3DE1F2CF67DE}" dt="2024-12-29T07:28:14.657" v="71" actId="47"/>
        <pc:sldMkLst>
          <pc:docMk/>
          <pc:sldMk cId="915887868" sldId="275"/>
        </pc:sldMkLst>
      </pc:sldChg>
      <pc:sldChg chg="addSp delSp new mod">
        <pc:chgData name="Ditte Filskov Theilgaard" userId="150196ba-3d64-4ece-aa51-395739ba31e6" providerId="ADAL" clId="{786E66F0-EBA6-40DE-B183-3DE1F2CF67DE}" dt="2024-12-29T09:55:27.707" v="340" actId="22"/>
        <pc:sldMkLst>
          <pc:docMk/>
          <pc:sldMk cId="2364241072" sldId="275"/>
        </pc:sldMkLst>
        <pc:picChg chg="add">
          <ac:chgData name="Ditte Filskov Theilgaard" userId="150196ba-3d64-4ece-aa51-395739ba31e6" providerId="ADAL" clId="{786E66F0-EBA6-40DE-B183-3DE1F2CF67DE}" dt="2024-12-29T09:55:27.707" v="340" actId="22"/>
          <ac:picMkLst>
            <pc:docMk/>
            <pc:sldMk cId="2364241072" sldId="275"/>
            <ac:picMk id="5" creationId="{434F337B-202C-3A60-BB75-930A0DC60AD2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9:55:05.442" v="337" actId="47"/>
        <pc:sldMkLst>
          <pc:docMk/>
          <pc:sldMk cId="1749227578" sldId="276"/>
        </pc:sldMkLst>
      </pc:sldChg>
      <pc:sldChg chg="addSp modSp new del mod ord">
        <pc:chgData name="Ditte Filskov Theilgaard" userId="150196ba-3d64-4ece-aa51-395739ba31e6" providerId="ADAL" clId="{786E66F0-EBA6-40DE-B183-3DE1F2CF67DE}" dt="2025-01-14T17:51:18.753" v="356" actId="47"/>
        <pc:sldMkLst>
          <pc:docMk/>
          <pc:sldMk cId="1780023380" sldId="276"/>
        </pc:sldMkLst>
        <pc:picChg chg="add mod">
          <ac:chgData name="Ditte Filskov Theilgaard" userId="150196ba-3d64-4ece-aa51-395739ba31e6" providerId="ADAL" clId="{786E66F0-EBA6-40DE-B183-3DE1F2CF67DE}" dt="2025-01-14T17:48:21.231" v="351" actId="1076"/>
          <ac:picMkLst>
            <pc:docMk/>
            <pc:sldMk cId="1780023380" sldId="276"/>
            <ac:picMk id="3" creationId="{4A9EAF4B-134D-3865-4E5F-461AD3194350}"/>
          </ac:picMkLst>
        </pc:picChg>
      </pc:sldChg>
      <pc:sldChg chg="del">
        <pc:chgData name="Ditte Filskov Theilgaard" userId="150196ba-3d64-4ece-aa51-395739ba31e6" providerId="ADAL" clId="{786E66F0-EBA6-40DE-B183-3DE1F2CF67DE}" dt="2024-12-29T07:28:14.988" v="73" actId="47"/>
        <pc:sldMkLst>
          <pc:docMk/>
          <pc:sldMk cId="2275865944" sldId="276"/>
        </pc:sldMkLst>
      </pc:sldChg>
      <pc:sldChg chg="del">
        <pc:chgData name="Ditte Filskov Theilgaard" userId="150196ba-3d64-4ece-aa51-395739ba31e6" providerId="ADAL" clId="{786E66F0-EBA6-40DE-B183-3DE1F2CF67DE}" dt="2024-12-29T07:28:15.152" v="74" actId="47"/>
        <pc:sldMkLst>
          <pc:docMk/>
          <pc:sldMk cId="3027725098" sldId="277"/>
        </pc:sldMkLst>
      </pc:sldChg>
      <pc:sldChg chg="del">
        <pc:chgData name="Ditte Filskov Theilgaard" userId="150196ba-3d64-4ece-aa51-395739ba31e6" providerId="ADAL" clId="{786E66F0-EBA6-40DE-B183-3DE1F2CF67DE}" dt="2024-12-29T07:28:15.343" v="75" actId="47"/>
        <pc:sldMkLst>
          <pc:docMk/>
          <pc:sldMk cId="3545647361" sldId="278"/>
        </pc:sldMkLst>
      </pc:sldChg>
      <pc:sldChg chg="del">
        <pc:chgData name="Ditte Filskov Theilgaard" userId="150196ba-3d64-4ece-aa51-395739ba31e6" providerId="ADAL" clId="{786E66F0-EBA6-40DE-B183-3DE1F2CF67DE}" dt="2024-12-29T07:28:15.503" v="76" actId="47"/>
        <pc:sldMkLst>
          <pc:docMk/>
          <pc:sldMk cId="3712882824" sldId="279"/>
        </pc:sldMkLst>
      </pc:sldChg>
      <pc:sldChg chg="del">
        <pc:chgData name="Ditte Filskov Theilgaard" userId="150196ba-3d64-4ece-aa51-395739ba31e6" providerId="ADAL" clId="{786E66F0-EBA6-40DE-B183-3DE1F2CF67DE}" dt="2024-12-29T07:28:15.688" v="77" actId="47"/>
        <pc:sldMkLst>
          <pc:docMk/>
          <pc:sldMk cId="1083784797" sldId="280"/>
        </pc:sldMkLst>
      </pc:sldChg>
      <pc:sldChg chg="del">
        <pc:chgData name="Ditte Filskov Theilgaard" userId="150196ba-3d64-4ece-aa51-395739ba31e6" providerId="ADAL" clId="{786E66F0-EBA6-40DE-B183-3DE1F2CF67DE}" dt="2024-12-29T07:28:16.936" v="82" actId="47"/>
        <pc:sldMkLst>
          <pc:docMk/>
          <pc:sldMk cId="201291065" sldId="281"/>
        </pc:sldMkLst>
      </pc:sldChg>
      <pc:sldChg chg="del">
        <pc:chgData name="Ditte Filskov Theilgaard" userId="150196ba-3d64-4ece-aa51-395739ba31e6" providerId="ADAL" clId="{786E66F0-EBA6-40DE-B183-3DE1F2CF67DE}" dt="2024-12-29T07:28:15.869" v="78" actId="47"/>
        <pc:sldMkLst>
          <pc:docMk/>
          <pc:sldMk cId="15905659" sldId="282"/>
        </pc:sldMkLst>
      </pc:sldChg>
      <pc:sldChg chg="del">
        <pc:chgData name="Ditte Filskov Theilgaard" userId="150196ba-3d64-4ece-aa51-395739ba31e6" providerId="ADAL" clId="{786E66F0-EBA6-40DE-B183-3DE1F2CF67DE}" dt="2024-12-29T07:28:16.048" v="79" actId="47"/>
        <pc:sldMkLst>
          <pc:docMk/>
          <pc:sldMk cId="2418318828" sldId="283"/>
        </pc:sldMkLst>
      </pc:sldChg>
      <pc:sldChg chg="del">
        <pc:chgData name="Ditte Filskov Theilgaard" userId="150196ba-3d64-4ece-aa51-395739ba31e6" providerId="ADAL" clId="{786E66F0-EBA6-40DE-B183-3DE1F2CF67DE}" dt="2024-12-29T07:28:16.437" v="81" actId="47"/>
        <pc:sldMkLst>
          <pc:docMk/>
          <pc:sldMk cId="2653829118" sldId="284"/>
        </pc:sldMkLst>
      </pc:sldChg>
      <pc:sldChg chg="del">
        <pc:chgData name="Ditte Filskov Theilgaard" userId="150196ba-3d64-4ece-aa51-395739ba31e6" providerId="ADAL" clId="{786E66F0-EBA6-40DE-B183-3DE1F2CF67DE}" dt="2024-12-29T07:28:16.232" v="80" actId="47"/>
        <pc:sldMkLst>
          <pc:docMk/>
          <pc:sldMk cId="378751973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Ned-sampling og op-sampling, tids- og frekvensdomæne repræsentationer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17996C-73B2-F47D-FC85-5E8A08CC82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116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Combination </a:t>
                </a:r>
                <a:r>
                  <a:rPr lang="en-US" dirty="0" err="1"/>
                  <a:t>til</a:t>
                </a:r>
                <a:r>
                  <a:rPr lang="en-US" dirty="0"/>
                  <a:t> ≠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17996C-73B2-F47D-FC85-5E8A08CC8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116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Z">
            <a:extLst>
              <a:ext uri="{FF2B5EF4-FFF2-40B4-BE49-F238E27FC236}">
                <a16:creationId xmlns:a16="http://schemas.microsoft.com/office/drawing/2014/main" id="{9C0DFCFD-0D5E-C2EB-2AAD-F556B8B1D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4088" y="3328988"/>
            <a:ext cx="1238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ED40A-2AC9-8C5C-2AFF-424F12E4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8" y="1184223"/>
            <a:ext cx="11156724" cy="44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CF913-84D4-0288-F6BD-2C5D7C1D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228153"/>
            <a:ext cx="827838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F337B-202C-3A60-BB75-930A0DC6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497"/>
            <a:ext cx="12192000" cy="53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13D14-D360-DAAF-3C50-87553DDF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67" y="653907"/>
            <a:ext cx="9042865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5AA5B-07EB-0DF5-F7ED-DBE9A117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9" y="0"/>
            <a:ext cx="9657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FD7B2-1EF5-C10C-3EDF-526F8F8C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88" y="0"/>
            <a:ext cx="9994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81921-F9D9-D4B9-6A2C-37EC0BC4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959"/>
            <a:ext cx="12192000" cy="50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D2E9-E94E-5F2D-6383-211C7E29C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50B1F-F1E1-B288-32D1-9D59A11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497"/>
            <a:ext cx="12192000" cy="53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Ned sampling</a:t>
            </a:r>
          </a:p>
          <a:p>
            <a:r>
              <a:rPr lang="en-US" dirty="0"/>
              <a:t>Down sampling</a:t>
            </a:r>
          </a:p>
          <a:p>
            <a:r>
              <a:rPr lang="en-US" dirty="0" err="1"/>
              <a:t>Realisering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combinationen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22B8F-9782-4FFD-3D4A-263ECC73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347773"/>
            <a:ext cx="11955543" cy="35628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41BBBB-814D-7F81-7BB9-ED9AEBC5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</a:t>
            </a:r>
            <a:r>
              <a:rPr lang="en-US" dirty="0" err="1"/>
              <a:t>nedsampling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9DE04-5622-BA67-6AE5-3556A006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62" y="0"/>
            <a:ext cx="820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EEBE9-9049-5C32-52B8-BC975C00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627"/>
            <a:ext cx="12192000" cy="58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5124-0D75-7186-9697-18E857CF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2" y="0"/>
            <a:ext cx="436301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7F354-DD72-AC12-54A8-4A323FA4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67" y="56976"/>
            <a:ext cx="4489681" cy="67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5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158-6140-A68B-DF72-3B5C898D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3C1E-5676-A427-64BD-2BAC97CF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9" y="2016176"/>
            <a:ext cx="3296752" cy="412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814D7-0E8F-467F-942B-712B9E6E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83" y="1855580"/>
            <a:ext cx="6274122" cy="168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ED714-F88E-F8ED-3A0E-8283731A1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07" y="4996929"/>
            <a:ext cx="4458262" cy="11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99CB5-1932-1FF6-8567-24C5CD87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342469"/>
            <a:ext cx="1018364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1AA80-25C9-5AAB-B177-FC4E7A7E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9" y="0"/>
            <a:ext cx="786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30</Words>
  <Application>Microsoft Office PowerPoint</Application>
  <PresentationFormat>Widescreen</PresentationFormat>
  <Paragraphs>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Cambria Math</vt:lpstr>
      <vt:lpstr>Times New Roman</vt:lpstr>
      <vt:lpstr>Office Theme</vt:lpstr>
      <vt:lpstr>DSP Q10</vt:lpstr>
      <vt:lpstr>Outline</vt:lpstr>
      <vt:lpstr>Hvad er nedsampling</vt:lpstr>
      <vt:lpstr>PowerPoint Presentation</vt:lpstr>
      <vt:lpstr>PowerPoint Presentation</vt:lpstr>
      <vt:lpstr>PowerPoint Presentation</vt:lpstr>
      <vt:lpstr>Up-sampling</vt:lpstr>
      <vt:lpstr>PowerPoint Presentation</vt:lpstr>
      <vt:lpstr>PowerPoint Presentation</vt:lpstr>
      <vt:lpstr>Combination til ≠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10</cp:revision>
  <dcterms:created xsi:type="dcterms:W3CDTF">2024-12-27T07:13:55Z</dcterms:created>
  <dcterms:modified xsi:type="dcterms:W3CDTF">2025-01-15T08:34:39Z</dcterms:modified>
</cp:coreProperties>
</file>