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E5D1-4C0F-E39E-1FF5-73A5427F7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77E49-D8F0-9671-B348-37C0EAFC9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30D4F-4BCE-349E-185B-D9E393FC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D95C3-F835-B248-C2D0-B376FCB6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B0F59-3C7C-C569-7ADC-54597BDD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4793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16FB-4F7F-FB66-44F8-7EFE336E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5CE31-C71E-5FD5-FFEE-E98E65ACD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C403-BEA3-6771-26F5-E084A32E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87660-EA13-04C2-FA3B-150E5867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92C2-DB44-67ED-A777-1EBECB0F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4476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545AD-040C-D811-AFFD-DB9015E4B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6EE3E-4311-4A43-CECD-105EC2B36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F19D5-B4CA-5F78-F09C-AFBA0BC4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4E918-CC7A-E7E5-6C07-0DFB804E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E088B-E6D7-FF5F-D2D7-1A036A3A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880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9F30-8E42-0199-C49E-652411C5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CB2E-64B5-12A5-E3D3-541920F20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93DB-20EE-6880-C560-7540ED1E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5F4B-CE89-EC25-E4F7-40DA7316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9BBD1-C5C8-E887-6E16-9C829B57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737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7564-5A70-02E3-C046-248B7BAF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B5423-28D6-A355-3CF1-1E3F8971E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4A49D-16A8-C8FF-58A3-CD31E050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84625-E17F-A1C1-3383-C37C06F6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EF733-26D4-7C01-E4A7-D3ECEAA3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6825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EB72-354D-4981-A723-9EC84356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2CC2-5454-91E0-2578-B403A887B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0BC30-0D34-4CD9-287E-4C6FE0635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A5536-0B4A-BA47-65E3-2DD83EAE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A0BA8-A891-9CE2-B8F7-AF40DE0D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E335E-5802-88DC-2049-D07F1E54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6993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5E19-CB76-25F6-41D0-8969E606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191FF-D87A-587E-F98C-AF0445CBB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20838-D412-E988-1065-BD6808351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DBF48-EC1C-F885-1B53-CDC4BBE71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8B883-FF2C-B804-D978-5CBBBAC84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55BF7-388F-9DD9-D465-1712622F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4D7EA-55C3-F02B-4CD7-A4C7059B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C1CF6-5684-09A0-66C7-0039F030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7506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10C3-1045-2FEA-818A-2A981FD5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32F67-950C-F81F-96E6-7DCD2BD4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49C9A-54C6-4AC6-B6E4-A85F59C4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C4D40-E2AA-6083-6E42-C5B2E942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355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7F129-7A6F-3AA1-E4F5-A8969052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7FCF2-BF29-28EB-F22C-8AD283DF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654D9-ECE6-D322-2676-C170DF3A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5360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17D9-63AA-B93C-9B84-FC5264FC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2435B-5A6D-C284-1E0E-42BC47AA7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ED1F4-EE61-55BD-D8B2-6B8AAE58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D81DD-D6CF-4325-FA69-985EF030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02CB9-03B7-FC93-3485-7B280EFF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3F1E4-4965-20D7-F6C8-614399E3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8060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1051-360A-F33F-267D-3AB49BEB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170C7-F1F7-684B-8520-F07C9C7F2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2226A-5FB3-78C7-E0B1-86F63E183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EB726-41E6-B9B0-FC21-C33E4FC3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9E0C5-8278-1400-3B72-703C428B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D6EC5-B315-47F7-FC06-E102F5DB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863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00062-6700-A501-7220-E5DEE0E5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2778C-3364-CEA8-6BBD-A72A618A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A0F8C-8D39-6D08-BC29-C848E5F39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9DAFD-2428-B204-905F-201379F06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5E886-BC4C-D68F-4C5E-36D4A8A1C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31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56FF0D-DB64-2960-FF05-98487CE7E557}"/>
              </a:ext>
            </a:extLst>
          </p:cNvPr>
          <p:cNvGrpSpPr/>
          <p:nvPr/>
        </p:nvGrpSpPr>
        <p:grpSpPr>
          <a:xfrm>
            <a:off x="-144952" y="2616375"/>
            <a:ext cx="11816860" cy="4451143"/>
            <a:chOff x="-144952" y="948589"/>
            <a:chExt cx="11816860" cy="445114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16ED53-94A6-4488-6531-80AAAA091B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28216" y="1288380"/>
              <a:ext cx="2277188" cy="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E482A656-A53E-87D9-998D-F635E7DD2DC3}"/>
                </a:ext>
              </a:extLst>
            </p:cNvPr>
            <p:cNvSpPr/>
            <p:nvPr/>
          </p:nvSpPr>
          <p:spPr>
            <a:xfrm rot="2405634">
              <a:off x="544597" y="3772413"/>
              <a:ext cx="1392468" cy="161298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10AC830A-C004-7540-2E1B-FB97FB53C2B7}"/>
                </a:ext>
              </a:extLst>
            </p:cNvPr>
            <p:cNvSpPr/>
            <p:nvPr/>
          </p:nvSpPr>
          <p:spPr>
            <a:xfrm rot="2405634">
              <a:off x="-144952" y="2478052"/>
              <a:ext cx="1392468" cy="161298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440D4BFA-2E8A-5A1C-5F11-EECC0D215557}"/>
                </a:ext>
              </a:extLst>
            </p:cNvPr>
            <p:cNvSpPr/>
            <p:nvPr/>
          </p:nvSpPr>
          <p:spPr>
            <a:xfrm rot="2405634">
              <a:off x="-144950" y="3763183"/>
              <a:ext cx="1392468" cy="161298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C77FCEA9-E586-325E-8EC9-D8A21F4F9788}"/>
                </a:ext>
              </a:extLst>
            </p:cNvPr>
            <p:cNvSpPr/>
            <p:nvPr/>
          </p:nvSpPr>
          <p:spPr>
            <a:xfrm rot="2405634">
              <a:off x="8899796" y="2990546"/>
              <a:ext cx="1392468" cy="161298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70F2A0A2-7D4A-592A-D45E-192C35CFB945}"/>
                </a:ext>
              </a:extLst>
            </p:cNvPr>
            <p:cNvSpPr/>
            <p:nvPr/>
          </p:nvSpPr>
          <p:spPr>
            <a:xfrm rot="2575157">
              <a:off x="8823585" y="2773174"/>
              <a:ext cx="1929280" cy="207224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5470007E-99B7-1346-FB02-420C664C6093}"/>
                </a:ext>
              </a:extLst>
            </p:cNvPr>
            <p:cNvSpPr/>
            <p:nvPr/>
          </p:nvSpPr>
          <p:spPr>
            <a:xfrm rot="2643055">
              <a:off x="8761547" y="2558015"/>
              <a:ext cx="2428095" cy="244523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11" name="Picture 1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BEE0348-28C9-57B3-6992-EDC33166E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1208" y="2595191"/>
              <a:ext cx="2830823" cy="651930"/>
            </a:xfrm>
            <a:prstGeom prst="rect">
              <a:avLst/>
            </a:prstGeom>
          </p:spPr>
        </p:pic>
        <p:pic>
          <p:nvPicPr>
            <p:cNvPr id="38" name="Picture 3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E343AAA8-66D9-2A15-7126-7FFCEBF99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1478" y="950166"/>
              <a:ext cx="2390430" cy="482143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2F1B983-8386-5A53-ECC5-C24E086FF52F}"/>
                </a:ext>
              </a:extLst>
            </p:cNvPr>
            <p:cNvCxnSpPr>
              <a:cxnSpLocks/>
            </p:cNvCxnSpPr>
            <p:nvPr/>
          </p:nvCxnSpPr>
          <p:spPr>
            <a:xfrm>
              <a:off x="514915" y="3316045"/>
              <a:ext cx="0" cy="12390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AD556DB-C6E7-0637-2956-76E39E6A1DC6}"/>
                </a:ext>
              </a:extLst>
            </p:cNvPr>
            <p:cNvCxnSpPr>
              <a:cxnSpLocks/>
            </p:cNvCxnSpPr>
            <p:nvPr/>
          </p:nvCxnSpPr>
          <p:spPr>
            <a:xfrm>
              <a:off x="189655" y="3050905"/>
              <a:ext cx="325261" cy="2877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B7FD76-1232-62CF-C696-8DE1A19EA9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914" y="3050907"/>
              <a:ext cx="325269" cy="287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83AC98-9BBA-AE52-B169-230B59E86ABC}"/>
                </a:ext>
              </a:extLst>
            </p:cNvPr>
            <p:cNvCxnSpPr>
              <a:cxnSpLocks/>
            </p:cNvCxnSpPr>
            <p:nvPr/>
          </p:nvCxnSpPr>
          <p:spPr>
            <a:xfrm>
              <a:off x="514914" y="3012843"/>
              <a:ext cx="11" cy="325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FC36D34-789E-D2C1-6AD7-396EC10669DD}"/>
                </a:ext>
              </a:extLst>
            </p:cNvPr>
            <p:cNvSpPr/>
            <p:nvPr/>
          </p:nvSpPr>
          <p:spPr>
            <a:xfrm rot="13294408">
              <a:off x="1222881" y="2317586"/>
              <a:ext cx="1392468" cy="161298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83568669-0066-4A9D-44FF-3B6C2C2E2647}"/>
                </a:ext>
              </a:extLst>
            </p:cNvPr>
            <p:cNvSpPr/>
            <p:nvPr/>
          </p:nvSpPr>
          <p:spPr>
            <a:xfrm rot="13294408">
              <a:off x="1222882" y="3602717"/>
              <a:ext cx="1392468" cy="161298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F4994089-2EAE-A04F-0C6F-141770861363}"/>
                </a:ext>
              </a:extLst>
            </p:cNvPr>
            <p:cNvSpPr/>
            <p:nvPr/>
          </p:nvSpPr>
          <p:spPr>
            <a:xfrm rot="2405634">
              <a:off x="532801" y="2487281"/>
              <a:ext cx="1392468" cy="161298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DA7E47E-817B-E0A5-9C63-BAC316CC52FB}"/>
                </a:ext>
              </a:extLst>
            </p:cNvPr>
            <p:cNvSpPr/>
            <p:nvPr/>
          </p:nvSpPr>
          <p:spPr>
            <a:xfrm rot="13294408">
              <a:off x="1900635" y="2317589"/>
              <a:ext cx="1392468" cy="161298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AAAC0B85-AE34-FA6A-52E7-C2410C65155B}"/>
                </a:ext>
              </a:extLst>
            </p:cNvPr>
            <p:cNvSpPr/>
            <p:nvPr/>
          </p:nvSpPr>
          <p:spPr>
            <a:xfrm rot="13294408">
              <a:off x="1900637" y="3602718"/>
              <a:ext cx="1392468" cy="161298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98AC624A-B8F6-32FC-A3BA-A8DD7B77961E}"/>
                </a:ext>
              </a:extLst>
            </p:cNvPr>
            <p:cNvSpPr/>
            <p:nvPr/>
          </p:nvSpPr>
          <p:spPr>
            <a:xfrm rot="2405634">
              <a:off x="1271264" y="2478050"/>
              <a:ext cx="1392468" cy="161298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E78DD91E-E085-FEC7-BDA4-F8363007F0D3}"/>
                </a:ext>
              </a:extLst>
            </p:cNvPr>
            <p:cNvSpPr/>
            <p:nvPr/>
          </p:nvSpPr>
          <p:spPr>
            <a:xfrm rot="2405634">
              <a:off x="1271266" y="3763181"/>
              <a:ext cx="1392468" cy="161298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54C8C18A-33BA-F08D-973F-D6327EA1E135}"/>
                </a:ext>
              </a:extLst>
            </p:cNvPr>
            <p:cNvSpPr/>
            <p:nvPr/>
          </p:nvSpPr>
          <p:spPr>
            <a:xfrm rot="13294408">
              <a:off x="2639097" y="2317584"/>
              <a:ext cx="1392468" cy="161298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199FB5A6-3932-2A7F-73FC-1B05E72F379F}"/>
                </a:ext>
              </a:extLst>
            </p:cNvPr>
            <p:cNvSpPr/>
            <p:nvPr/>
          </p:nvSpPr>
          <p:spPr>
            <a:xfrm rot="13294408">
              <a:off x="2639098" y="3602714"/>
              <a:ext cx="1392468" cy="161298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99720FE6-D3D1-1ED4-6593-5A9006B74F01}"/>
                </a:ext>
              </a:extLst>
            </p:cNvPr>
            <p:cNvSpPr/>
            <p:nvPr/>
          </p:nvSpPr>
          <p:spPr>
            <a:xfrm rot="2405634">
              <a:off x="2062084" y="2478050"/>
              <a:ext cx="1392468" cy="161298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4FE3FE58-84B3-6C7F-3259-1E2E62182824}"/>
                </a:ext>
              </a:extLst>
            </p:cNvPr>
            <p:cNvSpPr/>
            <p:nvPr/>
          </p:nvSpPr>
          <p:spPr>
            <a:xfrm rot="2405634">
              <a:off x="2062086" y="3763179"/>
              <a:ext cx="1392468" cy="161298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62609F2A-7931-1FE5-A80B-8A26FCFC8305}"/>
                </a:ext>
              </a:extLst>
            </p:cNvPr>
            <p:cNvSpPr/>
            <p:nvPr/>
          </p:nvSpPr>
          <p:spPr>
            <a:xfrm rot="13294408">
              <a:off x="3415498" y="2309791"/>
              <a:ext cx="1392468" cy="161298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2D7C5663-D4CF-A7BB-3353-060262CBCFA2}"/>
                </a:ext>
              </a:extLst>
            </p:cNvPr>
            <p:cNvSpPr/>
            <p:nvPr/>
          </p:nvSpPr>
          <p:spPr>
            <a:xfrm rot="13294408">
              <a:off x="3415499" y="3594920"/>
              <a:ext cx="1392468" cy="161298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43DA90B-0825-2106-8DA7-3A28B2644A39}"/>
                </a:ext>
              </a:extLst>
            </p:cNvPr>
            <p:cNvCxnSpPr>
              <a:cxnSpLocks/>
            </p:cNvCxnSpPr>
            <p:nvPr/>
          </p:nvCxnSpPr>
          <p:spPr>
            <a:xfrm>
              <a:off x="4497857" y="2241716"/>
              <a:ext cx="0" cy="2869112"/>
            </a:xfrm>
            <a:prstGeom prst="line">
              <a:avLst/>
            </a:prstGeom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2C1F085D-8C5C-3FCE-6C89-C218FF586237}"/>
                </a:ext>
              </a:extLst>
            </p:cNvPr>
            <p:cNvSpPr/>
            <p:nvPr/>
          </p:nvSpPr>
          <p:spPr>
            <a:xfrm rot="2405634">
              <a:off x="4789226" y="2483495"/>
              <a:ext cx="1392468" cy="161298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8756ED37-CADD-FABB-45C9-B2EFEA2DCEC8}"/>
                </a:ext>
              </a:extLst>
            </p:cNvPr>
            <p:cNvSpPr/>
            <p:nvPr/>
          </p:nvSpPr>
          <p:spPr>
            <a:xfrm rot="2405634">
              <a:off x="4777600" y="3774051"/>
              <a:ext cx="1392468" cy="161298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7B4E9ABC-085C-89C4-5D6C-F87DEDA89610}"/>
                </a:ext>
              </a:extLst>
            </p:cNvPr>
            <p:cNvSpPr/>
            <p:nvPr/>
          </p:nvSpPr>
          <p:spPr>
            <a:xfrm rot="2405634">
              <a:off x="5439448" y="2501618"/>
              <a:ext cx="1392468" cy="161298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C2C707DF-EE7D-7A86-C157-71AFB83FB85C}"/>
                </a:ext>
              </a:extLst>
            </p:cNvPr>
            <p:cNvSpPr/>
            <p:nvPr/>
          </p:nvSpPr>
          <p:spPr>
            <a:xfrm rot="2405634">
              <a:off x="5439448" y="3786749"/>
              <a:ext cx="1392468" cy="161298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834C4D3-15BE-9845-D048-17D003C466C5}"/>
                </a:ext>
              </a:extLst>
            </p:cNvPr>
            <p:cNvSpPr/>
            <p:nvPr/>
          </p:nvSpPr>
          <p:spPr>
            <a:xfrm rot="2405634">
              <a:off x="5979314" y="2488701"/>
              <a:ext cx="1392468" cy="161298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68A1E1-F48E-541E-C1CF-20DA05F2FF53}"/>
                </a:ext>
              </a:extLst>
            </p:cNvPr>
            <p:cNvSpPr/>
            <p:nvPr/>
          </p:nvSpPr>
          <p:spPr>
            <a:xfrm rot="2405634">
              <a:off x="5989547" y="3784711"/>
              <a:ext cx="1392468" cy="161298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9CE1DABD-C3FC-57BC-983C-1F210AEF553C}"/>
                </a:ext>
              </a:extLst>
            </p:cNvPr>
            <p:cNvSpPr/>
            <p:nvPr/>
          </p:nvSpPr>
          <p:spPr>
            <a:xfrm rot="2405634">
              <a:off x="6502006" y="2486522"/>
              <a:ext cx="1392468" cy="161298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B493907F-BBD9-DFBF-45B1-1FC34820C6C7}"/>
                </a:ext>
              </a:extLst>
            </p:cNvPr>
            <p:cNvSpPr/>
            <p:nvPr/>
          </p:nvSpPr>
          <p:spPr>
            <a:xfrm rot="2405634">
              <a:off x="6502008" y="3771652"/>
              <a:ext cx="1392468" cy="161298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AD2ABCF9-D8AE-9410-5E46-E12F81F748F2}"/>
                </a:ext>
              </a:extLst>
            </p:cNvPr>
            <p:cNvSpPr/>
            <p:nvPr/>
          </p:nvSpPr>
          <p:spPr>
            <a:xfrm rot="13140701">
              <a:off x="6317512" y="3010239"/>
              <a:ext cx="1392468" cy="161298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BA8D334E-02A6-EB4E-17A5-7DBD900FC898}"/>
                </a:ext>
              </a:extLst>
            </p:cNvPr>
            <p:cNvSpPr/>
            <p:nvPr/>
          </p:nvSpPr>
          <p:spPr>
            <a:xfrm rot="13140701">
              <a:off x="7006100" y="2999501"/>
              <a:ext cx="1392468" cy="161298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CFA8818D-AB38-7A59-D706-D1E580CC3E86}"/>
                </a:ext>
              </a:extLst>
            </p:cNvPr>
            <p:cNvSpPr/>
            <p:nvPr/>
          </p:nvSpPr>
          <p:spPr>
            <a:xfrm rot="13140701">
              <a:off x="7540730" y="2974502"/>
              <a:ext cx="1392468" cy="161298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4D171D6-6949-1705-A5E6-747689D5F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329" y="2160000"/>
              <a:ext cx="26370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00CBBF-B504-0FCF-2DC8-D1A02DCA9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6366" y="2160000"/>
              <a:ext cx="262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A06EBF4-DB2E-C38B-B454-CEB5A7F35F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0000" y="1281188"/>
              <a:ext cx="761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96ABAD9-1C8E-6313-CC29-C7AA6CFDB524}"/>
                </a:ext>
              </a:extLst>
            </p:cNvPr>
            <p:cNvCxnSpPr>
              <a:cxnSpLocks/>
            </p:cNvCxnSpPr>
            <p:nvPr/>
          </p:nvCxnSpPr>
          <p:spPr>
            <a:xfrm>
              <a:off x="8979938" y="2229345"/>
              <a:ext cx="0" cy="2849303"/>
            </a:xfrm>
            <a:prstGeom prst="line">
              <a:avLst/>
            </a:prstGeom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080FCA2-D29D-1246-820B-57D37DD8C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316" y="1827223"/>
              <a:ext cx="2707204" cy="623461"/>
            </a:xfrm>
            <a:prstGeom prst="rect">
              <a:avLst/>
            </a:prstGeom>
          </p:spPr>
        </p:pic>
        <p:pic>
          <p:nvPicPr>
            <p:cNvPr id="17" name="Picture 1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2856777-DE7A-AA98-5822-4EFF1764F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0031" y="1827430"/>
              <a:ext cx="3316810" cy="623461"/>
            </a:xfrm>
            <a:prstGeom prst="rect">
              <a:avLst/>
            </a:prstGeom>
          </p:spPr>
        </p:pic>
        <p:pic>
          <p:nvPicPr>
            <p:cNvPr id="21" name="Picture 2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41167B6-3FC8-EFA9-29C6-C3F31F816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4133" y="948589"/>
              <a:ext cx="3314040" cy="623461"/>
            </a:xfrm>
            <a:prstGeom prst="rect">
              <a:avLst/>
            </a:prstGeom>
          </p:spPr>
        </p:pic>
        <p:pic>
          <p:nvPicPr>
            <p:cNvPr id="53" name="Picture 5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E894582-E3DB-2B80-A464-D25EBB833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7181" y="1611756"/>
              <a:ext cx="2158559" cy="648399"/>
            </a:xfrm>
            <a:prstGeom prst="rect">
              <a:avLst/>
            </a:prstGeom>
          </p:spPr>
        </p:pic>
        <p:pic>
          <p:nvPicPr>
            <p:cNvPr id="55" name="Picture 5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7B27784-2B6E-7C36-C908-86D20C16D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450" y="1405408"/>
              <a:ext cx="2183498" cy="911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291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Marcus Vinicius Hodal Xavier de Oliveira</dc:creator>
  <cp:lastModifiedBy>Marcus Vinicius Hodal Xavier de Oliveira</cp:lastModifiedBy>
  <cp:revision>10</cp:revision>
  <dcterms:created xsi:type="dcterms:W3CDTF">2024-10-17T13:46:39Z</dcterms:created>
  <dcterms:modified xsi:type="dcterms:W3CDTF">2024-12-17T13:08:07Z</dcterms:modified>
</cp:coreProperties>
</file>