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50" d="100"/>
          <a:sy n="50" d="100"/>
        </p:scale>
        <p:origin x="933" y="7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E5D1-4C0F-E39E-1FF5-73A5427F7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77E49-D8F0-9671-B348-37C0EAFC9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30D4F-4BCE-349E-185B-D9E393FC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D95C3-F835-B248-C2D0-B376FCB6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B0F59-3C7C-C569-7ADC-54597BDD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793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16FB-4F7F-FB66-44F8-7EFE336E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5CE31-C71E-5FD5-FFEE-E98E65ACD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C403-BEA3-6771-26F5-E084A32E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87660-EA13-04C2-FA3B-150E5867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92C2-DB44-67ED-A777-1EBECB0F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476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545AD-040C-D811-AFFD-DB9015E4B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6EE3E-4311-4A43-CECD-105EC2B36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F19D5-B4CA-5F78-F09C-AFBA0BC4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4E918-CC7A-E7E5-6C07-0DFB804E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E088B-E6D7-FF5F-D2D7-1A036A3A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880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9F30-8E42-0199-C49E-652411C5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CB2E-64B5-12A5-E3D3-541920F20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93DB-20EE-6880-C560-7540ED1E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5F4B-CE89-EC25-E4F7-40DA7316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9BBD1-C5C8-E887-6E16-9C829B57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737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7564-5A70-02E3-C046-248B7BAF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B5423-28D6-A355-3CF1-1E3F8971E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4A49D-16A8-C8FF-58A3-CD31E050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84625-E17F-A1C1-3383-C37C06F6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EF733-26D4-7C01-E4A7-D3ECEAA3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6825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EB72-354D-4981-A723-9EC84356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2CC2-5454-91E0-2578-B403A887B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0BC30-0D34-4CD9-287E-4C6FE0635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A5536-0B4A-BA47-65E3-2DD83EAE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17/10/2024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A0BA8-A891-9CE2-B8F7-AF40DE0D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E335E-5802-88DC-2049-D07F1E54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6993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5E19-CB76-25F6-41D0-8969E606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91FF-D87A-587E-F98C-AF0445CBB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20838-D412-E988-1065-BD6808351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DBF48-EC1C-F885-1B53-CDC4BBE71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8B883-FF2C-B804-D978-5CBBBAC84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55BF7-388F-9DD9-D465-1712622F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17/10/2024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4D7EA-55C3-F02B-4CD7-A4C7059B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C1CF6-5684-09A0-66C7-0039F030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7506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10C3-1045-2FEA-818A-2A981FD5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32F67-950C-F81F-96E6-7DCD2BD4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17/10/2024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49C9A-54C6-4AC6-B6E4-A85F59C4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C4D40-E2AA-6083-6E42-C5B2E942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355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7F129-7A6F-3AA1-E4F5-A8969052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17/10/2024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7FCF2-BF29-28EB-F22C-8AD283DF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654D9-ECE6-D322-2676-C170DF3A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5360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17D9-63AA-B93C-9B84-FC5264FC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435B-5A6D-C284-1E0E-42BC47AA7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ED1F4-EE61-55BD-D8B2-6B8AAE58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D81DD-D6CF-4325-FA69-985EF030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17/10/2024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02CB9-03B7-FC93-3485-7B280EFF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3F1E4-4965-20D7-F6C8-614399E3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8060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1051-360A-F33F-267D-3AB49BEB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170C7-F1F7-684B-8520-F07C9C7F2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2226A-5FB3-78C7-E0B1-86F63E183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EB726-41E6-B9B0-FC21-C33E4FC3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17/10/2024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9E0C5-8278-1400-3B72-703C428B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D6EC5-B315-47F7-FC06-E102F5DB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863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00062-6700-A501-7220-E5DEE0E5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2778C-3364-CEA8-6BBD-A72A618A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A0F8C-8D39-6D08-BC29-C848E5F39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DDD7C6-91AD-42FF-A4E7-6A9F81605F96}" type="datetimeFigureOut">
              <a:rPr lang="en-DK" smtClean="0"/>
              <a:t>17/10/2024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9DAFD-2428-B204-905F-201379F06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5E886-BC4C-D68F-4C5E-36D4A8A1C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31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5F73B6CD-6A35-DE7B-F52B-9F615D19B768}"/>
              </a:ext>
            </a:extLst>
          </p:cNvPr>
          <p:cNvGrpSpPr/>
          <p:nvPr/>
        </p:nvGrpSpPr>
        <p:grpSpPr>
          <a:xfrm>
            <a:off x="733652" y="817679"/>
            <a:ext cx="10229623" cy="4887796"/>
            <a:chOff x="314780" y="463782"/>
            <a:chExt cx="10610395" cy="5736993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D4A511AB-EEBD-2117-1067-5D37F207B61D}"/>
                </a:ext>
              </a:extLst>
            </p:cNvPr>
            <p:cNvSpPr/>
            <p:nvPr/>
          </p:nvSpPr>
          <p:spPr>
            <a:xfrm rot="2586438">
              <a:off x="6368773" y="1755372"/>
              <a:ext cx="4289913" cy="444540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2F1B983-8386-5A53-ECC5-C24E086FF52F}"/>
                </a:ext>
              </a:extLst>
            </p:cNvPr>
            <p:cNvCxnSpPr>
              <a:cxnSpLocks/>
            </p:cNvCxnSpPr>
            <p:nvPr/>
          </p:nvCxnSpPr>
          <p:spPr>
            <a:xfrm>
              <a:off x="773878" y="3490708"/>
              <a:ext cx="0" cy="1454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AD556DB-C6E7-0637-2956-76E39E6A1DC6}"/>
                </a:ext>
              </a:extLst>
            </p:cNvPr>
            <p:cNvCxnSpPr>
              <a:cxnSpLocks/>
            </p:cNvCxnSpPr>
            <p:nvPr/>
          </p:nvCxnSpPr>
          <p:spPr>
            <a:xfrm>
              <a:off x="436510" y="3179506"/>
              <a:ext cx="337368" cy="337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B7FD76-1232-62CF-C696-8DE1A19EA9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876" y="3179508"/>
              <a:ext cx="337376" cy="33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83AC98-9BBA-AE52-B169-230B59E86ABC}"/>
                </a:ext>
              </a:extLst>
            </p:cNvPr>
            <p:cNvCxnSpPr>
              <a:cxnSpLocks/>
            </p:cNvCxnSpPr>
            <p:nvPr/>
          </p:nvCxnSpPr>
          <p:spPr>
            <a:xfrm>
              <a:off x="773876" y="3134831"/>
              <a:ext cx="10" cy="382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10AC830A-C004-7540-2E1B-FB97FB53C2B7}"/>
                </a:ext>
              </a:extLst>
            </p:cNvPr>
            <p:cNvSpPr/>
            <p:nvPr/>
          </p:nvSpPr>
          <p:spPr>
            <a:xfrm rot="2405634">
              <a:off x="670366" y="2504860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440D4BFA-2E8A-5A1C-5F11-EECC0D215557}"/>
                </a:ext>
              </a:extLst>
            </p:cNvPr>
            <p:cNvSpPr/>
            <p:nvPr/>
          </p:nvSpPr>
          <p:spPr>
            <a:xfrm rot="2405634">
              <a:off x="670368" y="4013266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FC36D34-789E-D2C1-6AD7-396EC10669DD}"/>
                </a:ext>
              </a:extLst>
            </p:cNvPr>
            <p:cNvSpPr/>
            <p:nvPr/>
          </p:nvSpPr>
          <p:spPr>
            <a:xfrm rot="13294408">
              <a:off x="2089113" y="2316515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83568669-0066-4A9D-44FF-3B6C2C2E2647}"/>
                </a:ext>
              </a:extLst>
            </p:cNvPr>
            <p:cNvSpPr/>
            <p:nvPr/>
          </p:nvSpPr>
          <p:spPr>
            <a:xfrm rot="13294408">
              <a:off x="2089114" y="3824920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F4994089-2EAE-A04F-0C6F-141770861363}"/>
                </a:ext>
              </a:extLst>
            </p:cNvPr>
            <p:cNvSpPr/>
            <p:nvPr/>
          </p:nvSpPr>
          <p:spPr>
            <a:xfrm rot="2405634">
              <a:off x="1373349" y="2504862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E482A656-A53E-87D9-998D-F635E7DD2DC3}"/>
                </a:ext>
              </a:extLst>
            </p:cNvPr>
            <p:cNvSpPr/>
            <p:nvPr/>
          </p:nvSpPr>
          <p:spPr>
            <a:xfrm rot="2405634">
              <a:off x="1373350" y="4013268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DA7E47E-817B-E0A5-9C63-BAC316CC52FB}"/>
                </a:ext>
              </a:extLst>
            </p:cNvPr>
            <p:cNvSpPr/>
            <p:nvPr/>
          </p:nvSpPr>
          <p:spPr>
            <a:xfrm rot="13294408">
              <a:off x="2792095" y="2316517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AAAC0B85-AE34-FA6A-52E7-C2410C65155B}"/>
                </a:ext>
              </a:extLst>
            </p:cNvPr>
            <p:cNvSpPr/>
            <p:nvPr/>
          </p:nvSpPr>
          <p:spPr>
            <a:xfrm rot="13294408">
              <a:off x="2792097" y="3824922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98AC624A-B8F6-32FC-A3BA-A8DD7B77961E}"/>
                </a:ext>
              </a:extLst>
            </p:cNvPr>
            <p:cNvSpPr/>
            <p:nvPr/>
          </p:nvSpPr>
          <p:spPr>
            <a:xfrm rot="2405634">
              <a:off x="2139298" y="2504858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E78DD91E-E085-FEC7-BDA4-F8363007F0D3}"/>
                </a:ext>
              </a:extLst>
            </p:cNvPr>
            <p:cNvSpPr/>
            <p:nvPr/>
          </p:nvSpPr>
          <p:spPr>
            <a:xfrm rot="2405634">
              <a:off x="2139299" y="4013264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4C8C18A-33BA-F08D-973F-D6327EA1E135}"/>
                </a:ext>
              </a:extLst>
            </p:cNvPr>
            <p:cNvSpPr/>
            <p:nvPr/>
          </p:nvSpPr>
          <p:spPr>
            <a:xfrm rot="13294408">
              <a:off x="3558044" y="2316513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199FB5A6-3932-2A7F-73FC-1B05E72F379F}"/>
                </a:ext>
              </a:extLst>
            </p:cNvPr>
            <p:cNvSpPr/>
            <p:nvPr/>
          </p:nvSpPr>
          <p:spPr>
            <a:xfrm rot="13294408">
              <a:off x="3558046" y="3824918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99720FE6-D3D1-1ED4-6593-5A9006B74F01}"/>
                </a:ext>
              </a:extLst>
            </p:cNvPr>
            <p:cNvSpPr/>
            <p:nvPr/>
          </p:nvSpPr>
          <p:spPr>
            <a:xfrm rot="2405634">
              <a:off x="2959553" y="2504857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4FE3FE58-84B3-6C7F-3259-1E2E62182824}"/>
                </a:ext>
              </a:extLst>
            </p:cNvPr>
            <p:cNvSpPr/>
            <p:nvPr/>
          </p:nvSpPr>
          <p:spPr>
            <a:xfrm rot="2405634">
              <a:off x="2959555" y="4013262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62609F2A-7931-1FE5-A80B-8A26FCFC8305}"/>
                </a:ext>
              </a:extLst>
            </p:cNvPr>
            <p:cNvSpPr/>
            <p:nvPr/>
          </p:nvSpPr>
          <p:spPr>
            <a:xfrm rot="13294408">
              <a:off x="4378300" y="2316511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2D7C5663-D4CF-A7BB-3353-060262CBCFA2}"/>
                </a:ext>
              </a:extLst>
            </p:cNvPr>
            <p:cNvSpPr/>
            <p:nvPr/>
          </p:nvSpPr>
          <p:spPr>
            <a:xfrm rot="13294408">
              <a:off x="4378301" y="3824916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43DA90B-0825-2106-8DA7-3A28B2644A39}"/>
                </a:ext>
              </a:extLst>
            </p:cNvPr>
            <p:cNvCxnSpPr>
              <a:cxnSpLocks/>
            </p:cNvCxnSpPr>
            <p:nvPr/>
          </p:nvCxnSpPr>
          <p:spPr>
            <a:xfrm>
              <a:off x="4861461" y="2195015"/>
              <a:ext cx="0" cy="3367585"/>
            </a:xfrm>
            <a:prstGeom prst="line">
              <a:avLst/>
            </a:prstGeom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2C1F085D-8C5C-3FCE-6C89-C218FF586237}"/>
                </a:ext>
              </a:extLst>
            </p:cNvPr>
            <p:cNvSpPr/>
            <p:nvPr/>
          </p:nvSpPr>
          <p:spPr>
            <a:xfrm rot="2405634">
              <a:off x="3949472" y="2504857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8756ED37-CADD-FABB-45C9-B2EFEA2DCEC8}"/>
                </a:ext>
              </a:extLst>
            </p:cNvPr>
            <p:cNvSpPr/>
            <p:nvPr/>
          </p:nvSpPr>
          <p:spPr>
            <a:xfrm rot="2405634">
              <a:off x="3949474" y="4013262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7B4E9ABC-085C-89C4-5D6C-F87DEDA89610}"/>
                </a:ext>
              </a:extLst>
            </p:cNvPr>
            <p:cNvSpPr/>
            <p:nvPr/>
          </p:nvSpPr>
          <p:spPr>
            <a:xfrm rot="2405634">
              <a:off x="4715418" y="2504858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C2C707DF-EE7D-7A86-C157-71AFB83FB85C}"/>
                </a:ext>
              </a:extLst>
            </p:cNvPr>
            <p:cNvSpPr/>
            <p:nvPr/>
          </p:nvSpPr>
          <p:spPr>
            <a:xfrm rot="2405634">
              <a:off x="4715419" y="4013264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834C4D3-15BE-9845-D048-17D003C466C5}"/>
                </a:ext>
              </a:extLst>
            </p:cNvPr>
            <p:cNvSpPr/>
            <p:nvPr/>
          </p:nvSpPr>
          <p:spPr>
            <a:xfrm rot="2405634">
              <a:off x="5435305" y="2515692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68A1E1-F48E-541E-C1CF-20DA05F2FF53}"/>
                </a:ext>
              </a:extLst>
            </p:cNvPr>
            <p:cNvSpPr/>
            <p:nvPr/>
          </p:nvSpPr>
          <p:spPr>
            <a:xfrm rot="2405634">
              <a:off x="5435306" y="4024098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9CE1DABD-C3FC-57BC-983C-1F210AEF553C}"/>
                </a:ext>
              </a:extLst>
            </p:cNvPr>
            <p:cNvSpPr/>
            <p:nvPr/>
          </p:nvSpPr>
          <p:spPr>
            <a:xfrm rot="2405634">
              <a:off x="6224020" y="2499744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B493907F-BBD9-DFBF-45B1-1FC34820C6C7}"/>
                </a:ext>
              </a:extLst>
            </p:cNvPr>
            <p:cNvSpPr/>
            <p:nvPr/>
          </p:nvSpPr>
          <p:spPr>
            <a:xfrm rot="2405634">
              <a:off x="6224022" y="4008149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AD2ABCF9-D8AE-9410-5E46-E12F81F748F2}"/>
                </a:ext>
              </a:extLst>
            </p:cNvPr>
            <p:cNvSpPr/>
            <p:nvPr/>
          </p:nvSpPr>
          <p:spPr>
            <a:xfrm rot="13140701">
              <a:off x="5626167" y="3101845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BA8D334E-02A6-EB4E-17A5-7DBD900FC898}"/>
                </a:ext>
              </a:extLst>
            </p:cNvPr>
            <p:cNvSpPr/>
            <p:nvPr/>
          </p:nvSpPr>
          <p:spPr>
            <a:xfrm rot="13140701">
              <a:off x="6421743" y="3101845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CFA8818D-AB38-7A59-D706-D1E580CC3E86}"/>
                </a:ext>
              </a:extLst>
            </p:cNvPr>
            <p:cNvSpPr/>
            <p:nvPr/>
          </p:nvSpPr>
          <p:spPr>
            <a:xfrm rot="13140701">
              <a:off x="7178996" y="3101845"/>
              <a:ext cx="1444300" cy="189322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8EDD537F-2E69-ED7A-882B-BFB895C4C357}"/>
                </a:ext>
              </a:extLst>
            </p:cNvPr>
            <p:cNvSpPr/>
            <p:nvPr/>
          </p:nvSpPr>
          <p:spPr>
            <a:xfrm rot="2405634">
              <a:off x="6255287" y="2555604"/>
              <a:ext cx="2575264" cy="337158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12AB2B52-0938-E6D5-CD3D-16E7C6AE32B8}"/>
                </a:ext>
              </a:extLst>
            </p:cNvPr>
            <p:cNvSpPr/>
            <p:nvPr/>
          </p:nvSpPr>
          <p:spPr>
            <a:xfrm rot="2405634">
              <a:off x="6334401" y="2153761"/>
              <a:ext cx="3358574" cy="395686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4D171D6-6949-1705-A5E6-747689D5F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8516" y="2195015"/>
              <a:ext cx="27352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8EE5880-9407-2D28-6EA8-E3A405DED739}"/>
                </a:ext>
              </a:extLst>
            </p:cNvPr>
            <p:cNvSpPr txBox="1"/>
            <p:nvPr/>
          </p:nvSpPr>
          <p:spPr>
            <a:xfrm>
              <a:off x="2694112" y="1843563"/>
              <a:ext cx="2759617" cy="7022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Reactive </a:t>
              </a:r>
              <a:endParaRPr lang="en-DK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00CBBF-B504-0FCF-2DC8-D1A02DCA9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0449" y="2196251"/>
              <a:ext cx="27352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8D10D5C-E9A9-AB0B-BE82-D0C8193FC545}"/>
                </a:ext>
              </a:extLst>
            </p:cNvPr>
            <p:cNvSpPr txBox="1"/>
            <p:nvPr/>
          </p:nvSpPr>
          <p:spPr>
            <a:xfrm>
              <a:off x="5419088" y="1843563"/>
              <a:ext cx="3389874" cy="7022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Radiated (Fresnel) </a:t>
              </a:r>
              <a:endParaRPr lang="en-DK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A06EBF4-DB2E-C38B-B454-CEB5A7F35F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8516" y="811414"/>
              <a:ext cx="59526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5FCFB0D-0000-96C2-7F91-DE409DFB5DAA}"/>
                </a:ext>
              </a:extLst>
            </p:cNvPr>
            <p:cNvSpPr txBox="1"/>
            <p:nvPr/>
          </p:nvSpPr>
          <p:spPr>
            <a:xfrm>
              <a:off x="4291961" y="463782"/>
              <a:ext cx="3389874" cy="7022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Near Field</a:t>
              </a:r>
              <a:endParaRPr lang="en-DK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16ED53-94A6-4488-6531-80AAAA091B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0703" y="809149"/>
              <a:ext cx="26944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269728A-3272-0D9B-F61C-5412DA42143B}"/>
                </a:ext>
              </a:extLst>
            </p:cNvPr>
            <p:cNvSpPr txBox="1"/>
            <p:nvPr/>
          </p:nvSpPr>
          <p:spPr>
            <a:xfrm>
              <a:off x="8513729" y="467627"/>
              <a:ext cx="2411446" cy="433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Far Field (Fraunhofer)</a:t>
              </a:r>
              <a:endParaRPr lang="en-DK" dirty="0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96ABAD9-1C8E-6313-CC29-C7AA6CFDB524}"/>
                </a:ext>
              </a:extLst>
            </p:cNvPr>
            <p:cNvCxnSpPr>
              <a:cxnSpLocks/>
            </p:cNvCxnSpPr>
            <p:nvPr/>
          </p:nvCxnSpPr>
          <p:spPr>
            <a:xfrm>
              <a:off x="8114352" y="2218265"/>
              <a:ext cx="0" cy="3344335"/>
            </a:xfrm>
            <a:prstGeom prst="line">
              <a:avLst/>
            </a:prstGeom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9194DF2-B13C-BA84-2E3F-4497EE789F50}"/>
                </a:ext>
              </a:extLst>
            </p:cNvPr>
            <p:cNvSpPr txBox="1"/>
            <p:nvPr/>
          </p:nvSpPr>
          <p:spPr>
            <a:xfrm>
              <a:off x="314780" y="2665319"/>
              <a:ext cx="2759617" cy="7022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Antenna 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28291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Marcus Vinicius Hodal Xavier de Oliveira</dc:creator>
  <cp:lastModifiedBy>Marcus Vinicius Hodal Xavier de Oliveira</cp:lastModifiedBy>
  <cp:revision>2</cp:revision>
  <dcterms:created xsi:type="dcterms:W3CDTF">2024-10-17T13:46:39Z</dcterms:created>
  <dcterms:modified xsi:type="dcterms:W3CDTF">2024-10-17T14:29:18Z</dcterms:modified>
</cp:coreProperties>
</file>