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E5D1-4C0F-E39E-1FF5-73A5427F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77E49-D8F0-9671-B348-37C0EAFC9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0D4F-4BCE-349E-185B-D9E393F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95C3-F835-B248-C2D0-B376FCB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0F59-3C7C-C569-7ADC-54597BDD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9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6FB-4F7F-FB66-44F8-7EFE336E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CE31-C71E-5FD5-FFEE-E98E65AC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C403-BEA3-6771-26F5-E084A32E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7660-EA13-04C2-FA3B-150E5867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92C2-DB44-67ED-A777-1EBECB0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47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545AD-040C-D811-AFFD-DB9015E4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E3E-4311-4A43-CECD-105EC2B3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19D5-B4CA-5F78-F09C-AFBA0BC4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E918-CC7A-E7E5-6C07-0DFB804E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088B-E6D7-FF5F-D2D7-1A036A3A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880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9F30-8E42-0199-C49E-652411C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CB2E-64B5-12A5-E3D3-541920F2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93DB-20EE-6880-C560-7540ED1E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5F4B-CE89-EC25-E4F7-40DA7316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BBD1-C5C8-E887-6E16-9C829B57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73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564-5A70-02E3-C046-248B7BAF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5423-28D6-A355-3CF1-1E3F8971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A49D-16A8-C8FF-58A3-CD31E050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625-E17F-A1C1-3383-C37C06F6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F733-26D4-7C01-E4A7-D3ECEAA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825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B72-354D-4981-A723-9EC8435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2CC2-5454-91E0-2578-B403A887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BC30-0D34-4CD9-287E-4C6FE063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5536-0B4A-BA47-65E3-2DD83EAE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0BA8-A891-9CE2-B8F7-AF40DE0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335E-5802-88DC-2049-D07F1E5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99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5E19-CB76-25F6-41D0-8969E60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91FF-D87A-587E-F98C-AF0445CB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0838-D412-E988-1065-BD680835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DBF48-EC1C-F885-1B53-CDC4BBE7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8B883-FF2C-B804-D978-5CBBBAC8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55BF7-388F-9DD9-D465-1712622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4D7EA-55C3-F02B-4CD7-A4C7059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1CF6-5684-09A0-66C7-0039F03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0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10C3-1045-2FEA-818A-2A981FD5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2F67-950C-F81F-96E6-7DCD2BD4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9C9A-54C6-4AC6-B6E4-A85F59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C4D40-E2AA-6083-6E42-C5B2E942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55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F129-7A6F-3AA1-E4F5-A8969052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CF2-BF29-28EB-F22C-8AD283D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54D9-ECE6-D322-2676-C170DF3A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36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17D9-63AA-B93C-9B84-FC5264FC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435B-5A6D-C284-1E0E-42BC47AA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D1F4-EE61-55BD-D8B2-6B8AAE58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81DD-D6CF-4325-FA69-985EF03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2CB9-03B7-FC93-3485-7B280EF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3F1E4-4965-20D7-F6C8-614399E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6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1051-360A-F33F-267D-3AB49BEB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70C7-F1F7-684B-8520-F07C9C7F2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2226A-5FB3-78C7-E0B1-86F63E18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EB726-41E6-B9B0-FC21-C33E4FC3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9E0C5-8278-1400-3B72-703C428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6EC5-B315-47F7-FC06-E102F5D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6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00062-6700-A501-7220-E5DEE0E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778C-3364-CEA8-6BBD-A72A618A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0F8C-8D39-6D08-BC29-C848E5F39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DAFD-2428-B204-905F-201379F06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E886-BC4C-D68F-4C5E-36D4A8A1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31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F1B983-8386-5A53-ECC5-C24E086FF52F}"/>
              </a:ext>
            </a:extLst>
          </p:cNvPr>
          <p:cNvCxnSpPr>
            <a:cxnSpLocks/>
          </p:cNvCxnSpPr>
          <p:nvPr/>
        </p:nvCxnSpPr>
        <p:spPr>
          <a:xfrm>
            <a:off x="514916" y="3316043"/>
            <a:ext cx="0" cy="1239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556DB-C6E7-0637-2956-76E39E6A1DC6}"/>
              </a:ext>
            </a:extLst>
          </p:cNvPr>
          <p:cNvCxnSpPr>
            <a:cxnSpLocks/>
          </p:cNvCxnSpPr>
          <p:nvPr/>
        </p:nvCxnSpPr>
        <p:spPr>
          <a:xfrm>
            <a:off x="189656" y="3050905"/>
            <a:ext cx="325261" cy="28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7FD76-1232-62CF-C696-8DE1A19EA93E}"/>
              </a:ext>
            </a:extLst>
          </p:cNvPr>
          <p:cNvCxnSpPr>
            <a:cxnSpLocks/>
          </p:cNvCxnSpPr>
          <p:nvPr/>
        </p:nvCxnSpPr>
        <p:spPr>
          <a:xfrm flipH="1">
            <a:off x="514915" y="3050907"/>
            <a:ext cx="325269" cy="287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83AC98-9BBA-AE52-B169-230B59E86ABC}"/>
              </a:ext>
            </a:extLst>
          </p:cNvPr>
          <p:cNvCxnSpPr>
            <a:cxnSpLocks/>
          </p:cNvCxnSpPr>
          <p:nvPr/>
        </p:nvCxnSpPr>
        <p:spPr>
          <a:xfrm>
            <a:off x="514915" y="3012843"/>
            <a:ext cx="10" cy="325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10AC830A-C004-7540-2E1B-FB97FB53C2B7}"/>
              </a:ext>
            </a:extLst>
          </p:cNvPr>
          <p:cNvSpPr/>
          <p:nvPr/>
        </p:nvSpPr>
        <p:spPr>
          <a:xfrm rot="2405634">
            <a:off x="-144952" y="2478052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40D4BFA-2E8A-5A1C-5F11-EECC0D215557}"/>
              </a:ext>
            </a:extLst>
          </p:cNvPr>
          <p:cNvSpPr/>
          <p:nvPr/>
        </p:nvSpPr>
        <p:spPr>
          <a:xfrm rot="2405634">
            <a:off x="-144950" y="3763182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FC36D34-789E-D2C1-6AD7-396EC10669DD}"/>
              </a:ext>
            </a:extLst>
          </p:cNvPr>
          <p:cNvSpPr/>
          <p:nvPr/>
        </p:nvSpPr>
        <p:spPr>
          <a:xfrm rot="13294408">
            <a:off x="1222881" y="2317586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3568669-0066-4A9D-44FF-3B6C2C2E2647}"/>
              </a:ext>
            </a:extLst>
          </p:cNvPr>
          <p:cNvSpPr/>
          <p:nvPr/>
        </p:nvSpPr>
        <p:spPr>
          <a:xfrm rot="13294408">
            <a:off x="1222882" y="3602715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4994089-2EAE-A04F-0C6F-141770861363}"/>
              </a:ext>
            </a:extLst>
          </p:cNvPr>
          <p:cNvSpPr/>
          <p:nvPr/>
        </p:nvSpPr>
        <p:spPr>
          <a:xfrm rot="2405634">
            <a:off x="532801" y="2487281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482A656-A53E-87D9-998D-F635E7DD2DC3}"/>
              </a:ext>
            </a:extLst>
          </p:cNvPr>
          <p:cNvSpPr/>
          <p:nvPr/>
        </p:nvSpPr>
        <p:spPr>
          <a:xfrm rot="2405634">
            <a:off x="544598" y="3772411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DA7E47E-817B-E0A5-9C63-BAC316CC52FB}"/>
              </a:ext>
            </a:extLst>
          </p:cNvPr>
          <p:cNvSpPr/>
          <p:nvPr/>
        </p:nvSpPr>
        <p:spPr>
          <a:xfrm rot="13294408">
            <a:off x="1900635" y="2317588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AC0B85-AE34-FA6A-52E7-C2410C65155B}"/>
              </a:ext>
            </a:extLst>
          </p:cNvPr>
          <p:cNvSpPr/>
          <p:nvPr/>
        </p:nvSpPr>
        <p:spPr>
          <a:xfrm rot="13294408">
            <a:off x="1900637" y="3602717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8AC624A-B8F6-32FC-A3BA-A8DD7B77961E}"/>
              </a:ext>
            </a:extLst>
          </p:cNvPr>
          <p:cNvSpPr/>
          <p:nvPr/>
        </p:nvSpPr>
        <p:spPr>
          <a:xfrm rot="2405634">
            <a:off x="1271265" y="2478050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78DD91E-E085-FEC7-BDA4-F8363007F0D3}"/>
              </a:ext>
            </a:extLst>
          </p:cNvPr>
          <p:cNvSpPr/>
          <p:nvPr/>
        </p:nvSpPr>
        <p:spPr>
          <a:xfrm rot="2405634">
            <a:off x="1271266" y="3763180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4C8C18A-33BA-F08D-973F-D6327EA1E135}"/>
              </a:ext>
            </a:extLst>
          </p:cNvPr>
          <p:cNvSpPr/>
          <p:nvPr/>
        </p:nvSpPr>
        <p:spPr>
          <a:xfrm rot="13294408">
            <a:off x="2639097" y="2317584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99FB5A6-3932-2A7F-73FC-1B05E72F379F}"/>
              </a:ext>
            </a:extLst>
          </p:cNvPr>
          <p:cNvSpPr/>
          <p:nvPr/>
        </p:nvSpPr>
        <p:spPr>
          <a:xfrm rot="13294408">
            <a:off x="2639099" y="3602713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720FE6-D3D1-1ED4-6593-5A9006B74F01}"/>
              </a:ext>
            </a:extLst>
          </p:cNvPr>
          <p:cNvSpPr/>
          <p:nvPr/>
        </p:nvSpPr>
        <p:spPr>
          <a:xfrm rot="2405634">
            <a:off x="2062084" y="2478049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E3FE58-84B3-6C7F-3259-1E2E62182824}"/>
              </a:ext>
            </a:extLst>
          </p:cNvPr>
          <p:cNvSpPr/>
          <p:nvPr/>
        </p:nvSpPr>
        <p:spPr>
          <a:xfrm rot="2405634">
            <a:off x="2062086" y="3763178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2609F2A-7931-1FE5-A80B-8A26FCFC8305}"/>
              </a:ext>
            </a:extLst>
          </p:cNvPr>
          <p:cNvSpPr/>
          <p:nvPr/>
        </p:nvSpPr>
        <p:spPr>
          <a:xfrm rot="13294408">
            <a:off x="3415498" y="2309790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D7C5663-D4CF-A7BB-3353-060262CBCFA2}"/>
              </a:ext>
            </a:extLst>
          </p:cNvPr>
          <p:cNvSpPr/>
          <p:nvPr/>
        </p:nvSpPr>
        <p:spPr>
          <a:xfrm rot="13294408">
            <a:off x="3415499" y="3594919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3DA90B-0825-2106-8DA7-3A28B2644A39}"/>
              </a:ext>
            </a:extLst>
          </p:cNvPr>
          <p:cNvCxnSpPr>
            <a:cxnSpLocks/>
          </p:cNvCxnSpPr>
          <p:nvPr/>
        </p:nvCxnSpPr>
        <p:spPr>
          <a:xfrm>
            <a:off x="4497856" y="2241716"/>
            <a:ext cx="0" cy="2869111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2C1F085D-8C5C-3FCE-6C89-C218FF586237}"/>
              </a:ext>
            </a:extLst>
          </p:cNvPr>
          <p:cNvSpPr/>
          <p:nvPr/>
        </p:nvSpPr>
        <p:spPr>
          <a:xfrm rot="2405634">
            <a:off x="4301553" y="2459927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8756ED37-CADD-FABB-45C9-B2EFEA2DCEC8}"/>
              </a:ext>
            </a:extLst>
          </p:cNvPr>
          <p:cNvSpPr/>
          <p:nvPr/>
        </p:nvSpPr>
        <p:spPr>
          <a:xfrm rot="2405634">
            <a:off x="4289927" y="3750482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B4E9ABC-085C-89C4-5D6C-F87DEDA89610}"/>
              </a:ext>
            </a:extLst>
          </p:cNvPr>
          <p:cNvSpPr/>
          <p:nvPr/>
        </p:nvSpPr>
        <p:spPr>
          <a:xfrm rot="2405634">
            <a:off x="4951775" y="2478050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2C707DF-EE7D-7A86-C157-71AFB83FB85C}"/>
              </a:ext>
            </a:extLst>
          </p:cNvPr>
          <p:cNvSpPr/>
          <p:nvPr/>
        </p:nvSpPr>
        <p:spPr>
          <a:xfrm rot="2405634">
            <a:off x="4951776" y="3763180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F834C4D3-15BE-9845-D048-17D003C466C5}"/>
              </a:ext>
            </a:extLst>
          </p:cNvPr>
          <p:cNvSpPr/>
          <p:nvPr/>
        </p:nvSpPr>
        <p:spPr>
          <a:xfrm rot="2405634">
            <a:off x="5645827" y="2487281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268A1E1-F48E-541E-C1CF-20DA05F2FF53}"/>
              </a:ext>
            </a:extLst>
          </p:cNvPr>
          <p:cNvSpPr/>
          <p:nvPr/>
        </p:nvSpPr>
        <p:spPr>
          <a:xfrm rot="2405634">
            <a:off x="5645828" y="3772410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CE1DABD-C3FC-57BC-983C-1F210AEF553C}"/>
              </a:ext>
            </a:extLst>
          </p:cNvPr>
          <p:cNvSpPr/>
          <p:nvPr/>
        </p:nvSpPr>
        <p:spPr>
          <a:xfrm rot="2405634">
            <a:off x="6406238" y="2473693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493907F-BBD9-DFBF-45B1-1FC34820C6C7}"/>
              </a:ext>
            </a:extLst>
          </p:cNvPr>
          <p:cNvSpPr/>
          <p:nvPr/>
        </p:nvSpPr>
        <p:spPr>
          <a:xfrm rot="2405634">
            <a:off x="6406240" y="3758822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D2ABCF9-D8AE-9410-5E46-E12F81F748F2}"/>
              </a:ext>
            </a:extLst>
          </p:cNvPr>
          <p:cNvSpPr/>
          <p:nvPr/>
        </p:nvSpPr>
        <p:spPr>
          <a:xfrm rot="13140701">
            <a:off x="5829840" y="2986671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BA8D334E-02A6-EB4E-17A5-7DBD900FC898}"/>
              </a:ext>
            </a:extLst>
          </p:cNvPr>
          <p:cNvSpPr/>
          <p:nvPr/>
        </p:nvSpPr>
        <p:spPr>
          <a:xfrm rot="13140701">
            <a:off x="6596865" y="2986671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FA8818D-AB38-7A59-D706-D1E580CC3E86}"/>
              </a:ext>
            </a:extLst>
          </p:cNvPr>
          <p:cNvSpPr/>
          <p:nvPr/>
        </p:nvSpPr>
        <p:spPr>
          <a:xfrm rot="13140701">
            <a:off x="7299176" y="2995012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D171D6-6949-1705-A5E6-747689D5F3C2}"/>
              </a:ext>
            </a:extLst>
          </p:cNvPr>
          <p:cNvCxnSpPr>
            <a:cxnSpLocks/>
          </p:cNvCxnSpPr>
          <p:nvPr/>
        </p:nvCxnSpPr>
        <p:spPr>
          <a:xfrm flipH="1">
            <a:off x="1087330" y="2214071"/>
            <a:ext cx="2637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8EE5880-9407-2D28-6EA8-E3A405DED739}"/>
              </a:ext>
            </a:extLst>
          </p:cNvPr>
          <p:cNvSpPr txBox="1"/>
          <p:nvPr/>
        </p:nvSpPr>
        <p:spPr>
          <a:xfrm>
            <a:off x="1806169" y="1914641"/>
            <a:ext cx="2660583" cy="5982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Reactive </a:t>
            </a:r>
            <a:endParaRPr lang="en-DK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00CBBF-B504-0FCF-2DC8-D1A02DCA97BD}"/>
              </a:ext>
            </a:extLst>
          </p:cNvPr>
          <p:cNvCxnSpPr>
            <a:cxnSpLocks/>
          </p:cNvCxnSpPr>
          <p:nvPr/>
        </p:nvCxnSpPr>
        <p:spPr>
          <a:xfrm flipH="1">
            <a:off x="5322988" y="2215124"/>
            <a:ext cx="2637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8D10D5C-E9A9-AB0B-BE82-D0C8193FC545}"/>
              </a:ext>
            </a:extLst>
          </p:cNvPr>
          <p:cNvSpPr txBox="1"/>
          <p:nvPr/>
        </p:nvSpPr>
        <p:spPr>
          <a:xfrm>
            <a:off x="5658987" y="1855814"/>
            <a:ext cx="3268223" cy="5982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Radiated (Fresnel) </a:t>
            </a:r>
            <a:endParaRPr lang="en-DK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06EBF4-DB2E-C38B-B454-CEB5A7F35FBE}"/>
              </a:ext>
            </a:extLst>
          </p:cNvPr>
          <p:cNvCxnSpPr>
            <a:cxnSpLocks/>
          </p:cNvCxnSpPr>
          <p:nvPr/>
        </p:nvCxnSpPr>
        <p:spPr>
          <a:xfrm flipH="1">
            <a:off x="1087330" y="1035272"/>
            <a:ext cx="7618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FCFB0D-0000-96C2-7F91-DE409DFB5DAA}"/>
              </a:ext>
            </a:extLst>
          </p:cNvPr>
          <p:cNvSpPr txBox="1"/>
          <p:nvPr/>
        </p:nvSpPr>
        <p:spPr>
          <a:xfrm>
            <a:off x="4269760" y="721067"/>
            <a:ext cx="3268223" cy="5982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Near Field</a:t>
            </a:r>
            <a:endParaRPr lang="en-DK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16ED53-94A6-4488-6531-80AAAA091B8D}"/>
              </a:ext>
            </a:extLst>
          </p:cNvPr>
          <p:cNvCxnSpPr>
            <a:cxnSpLocks/>
          </p:cNvCxnSpPr>
          <p:nvPr/>
        </p:nvCxnSpPr>
        <p:spPr>
          <a:xfrm flipH="1">
            <a:off x="9644332" y="1033341"/>
            <a:ext cx="2331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69728A-3272-0D9B-F61C-5412DA42143B}"/>
              </a:ext>
            </a:extLst>
          </p:cNvPr>
          <p:cNvSpPr txBox="1"/>
          <p:nvPr/>
        </p:nvSpPr>
        <p:spPr>
          <a:xfrm>
            <a:off x="9650535" y="724820"/>
            <a:ext cx="23249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Far Field (Fraunhofer)</a:t>
            </a:r>
            <a:endParaRPr lang="en-DK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6ABAD9-1C8E-6313-CC29-C7AA6CFDB524}"/>
              </a:ext>
            </a:extLst>
          </p:cNvPr>
          <p:cNvCxnSpPr>
            <a:cxnSpLocks/>
          </p:cNvCxnSpPr>
          <p:nvPr/>
        </p:nvCxnSpPr>
        <p:spPr>
          <a:xfrm>
            <a:off x="8706060" y="2241716"/>
            <a:ext cx="0" cy="284930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9194DF2-B13C-BA84-2E3F-4497EE789F50}"/>
              </a:ext>
            </a:extLst>
          </p:cNvPr>
          <p:cNvSpPr txBox="1"/>
          <p:nvPr/>
        </p:nvSpPr>
        <p:spPr>
          <a:xfrm>
            <a:off x="72294" y="2612829"/>
            <a:ext cx="2660583" cy="5982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Antenna </a:t>
            </a:r>
            <a:endParaRPr lang="en-DK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C77FCEA9-E586-325E-8EC9-D8A21F4F9788}"/>
              </a:ext>
            </a:extLst>
          </p:cNvPr>
          <p:cNvSpPr/>
          <p:nvPr/>
        </p:nvSpPr>
        <p:spPr>
          <a:xfrm rot="2405634">
            <a:off x="8899796" y="2990546"/>
            <a:ext cx="1392469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70F2A0A2-7D4A-592A-D45E-192C35CFB945}"/>
              </a:ext>
            </a:extLst>
          </p:cNvPr>
          <p:cNvSpPr/>
          <p:nvPr/>
        </p:nvSpPr>
        <p:spPr>
          <a:xfrm rot="2575157">
            <a:off x="8823586" y="2773174"/>
            <a:ext cx="1929280" cy="20722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5470007E-99B7-1346-FB02-420C664C6093}"/>
              </a:ext>
            </a:extLst>
          </p:cNvPr>
          <p:cNvSpPr/>
          <p:nvPr/>
        </p:nvSpPr>
        <p:spPr>
          <a:xfrm rot="2643055">
            <a:off x="8761547" y="2558015"/>
            <a:ext cx="2428095" cy="244523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8" name="Picture 7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C1F6A40-05A2-DE67-7AAB-644431997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410" y="1748600"/>
            <a:ext cx="1695813" cy="462746"/>
          </a:xfrm>
          <a:prstGeom prst="rect">
            <a:avLst/>
          </a:prstGeom>
        </p:spPr>
      </p:pic>
      <p:pic>
        <p:nvPicPr>
          <p:cNvPr id="80" name="Picture 7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5082CC-AE1D-3F5A-5C29-E9C7DCC8B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2" y="1699602"/>
            <a:ext cx="2782020" cy="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Vinicius Hodal Xavier de Oliveira</dc:creator>
  <cp:lastModifiedBy>Marcus Vinicius Hodal Xavier de Oliveira</cp:lastModifiedBy>
  <cp:revision>5</cp:revision>
  <dcterms:created xsi:type="dcterms:W3CDTF">2024-10-17T13:46:39Z</dcterms:created>
  <dcterms:modified xsi:type="dcterms:W3CDTF">2024-12-17T10:32:21Z</dcterms:modified>
</cp:coreProperties>
</file>