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ngkun Wu" initials="BW" lastIdx="1" clrIdx="0">
    <p:extLst>
      <p:ext uri="{19B8F6BF-5375-455C-9EA6-DF929625EA0E}">
        <p15:presenceInfo xmlns:p15="http://schemas.microsoft.com/office/powerpoint/2012/main" userId="S::s210318@win.dtu.dk::a2cd86fa-e80a-4915-8d67-0fdd52b1a3a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694F2A-35C2-A348-BF6B-25C495A60E54}" v="2" dt="2021-04-15T10:13:06.3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77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5T00:35:41.525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C79F-6834-EF4F-8C9F-AEE964E29ED0}" type="datetimeFigureOut">
              <a:rPr lang="en-CN" smtClean="0"/>
              <a:t>2021/4/15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CB41-67F5-FA4C-9CBF-6FB3B710F6A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5275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C79F-6834-EF4F-8C9F-AEE964E29ED0}" type="datetimeFigureOut">
              <a:rPr lang="en-CN" smtClean="0"/>
              <a:t>2021/4/15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CB41-67F5-FA4C-9CBF-6FB3B710F6A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243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C79F-6834-EF4F-8C9F-AEE964E29ED0}" type="datetimeFigureOut">
              <a:rPr lang="en-CN" smtClean="0"/>
              <a:t>2021/4/15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CB41-67F5-FA4C-9CBF-6FB3B710F6A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3242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C79F-6834-EF4F-8C9F-AEE964E29ED0}" type="datetimeFigureOut">
              <a:rPr lang="en-CN" smtClean="0"/>
              <a:t>2021/4/15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CB41-67F5-FA4C-9CBF-6FB3B710F6A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56304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C79F-6834-EF4F-8C9F-AEE964E29ED0}" type="datetimeFigureOut">
              <a:rPr lang="en-CN" smtClean="0"/>
              <a:t>2021/4/15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CB41-67F5-FA4C-9CBF-6FB3B710F6A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9573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C79F-6834-EF4F-8C9F-AEE964E29ED0}" type="datetimeFigureOut">
              <a:rPr lang="en-CN" smtClean="0"/>
              <a:t>2021/4/15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CB41-67F5-FA4C-9CBF-6FB3B710F6A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25100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C79F-6834-EF4F-8C9F-AEE964E29ED0}" type="datetimeFigureOut">
              <a:rPr lang="en-CN" smtClean="0"/>
              <a:t>2021/4/15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CB41-67F5-FA4C-9CBF-6FB3B710F6A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85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C79F-6834-EF4F-8C9F-AEE964E29ED0}" type="datetimeFigureOut">
              <a:rPr lang="en-CN" smtClean="0"/>
              <a:t>2021/4/15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CB41-67F5-FA4C-9CBF-6FB3B710F6A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05543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C79F-6834-EF4F-8C9F-AEE964E29ED0}" type="datetimeFigureOut">
              <a:rPr lang="en-CN" smtClean="0"/>
              <a:t>2021/4/15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CB41-67F5-FA4C-9CBF-6FB3B710F6A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8932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C79F-6834-EF4F-8C9F-AEE964E29ED0}" type="datetimeFigureOut">
              <a:rPr lang="en-CN" smtClean="0"/>
              <a:t>2021/4/15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CB41-67F5-FA4C-9CBF-6FB3B710F6A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1674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C79F-6834-EF4F-8C9F-AEE964E29ED0}" type="datetimeFigureOut">
              <a:rPr lang="en-CN" smtClean="0"/>
              <a:t>2021/4/15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CB41-67F5-FA4C-9CBF-6FB3B710F6A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0527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FC79F-6834-EF4F-8C9F-AEE964E29ED0}" type="datetimeFigureOut">
              <a:rPr lang="en-CN" smtClean="0"/>
              <a:t>2021/4/15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ECB41-67F5-FA4C-9CBF-6FB3B710F6A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5420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data.dk/city-of-copenhagen/parkomat-transaktioner" TargetMode="External"/><Relationship Id="rId2" Type="http://schemas.openxmlformats.org/officeDocument/2006/relationships/hyperlink" Target="https://www.opendata.dk/city-of-copenhagen/parkeringstaelling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69630-7082-114D-B149-975F2C3D6B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Parking in Copenhagen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1C60D-E8DF-994F-ABAB-1A46690228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38996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E2E15-3DE6-E84E-83B8-F5929D8E2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1F116-C3BD-5A4E-A6FD-0750AC9FA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Explain why people drive by car through parking data.</a:t>
            </a:r>
          </a:p>
          <a:p>
            <a:pPr marL="0" indent="0">
              <a:buNone/>
            </a:pPr>
            <a:r>
              <a:rPr lang="en-US" sz="2200" dirty="0"/>
              <a:t>Provide insights into Copenhagen‘s parking situation and future parking management.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Comprehensive Knowledge about Public Parking in Copenhagen</a:t>
            </a:r>
          </a:p>
          <a:p>
            <a:pPr marL="0" indent="0">
              <a:buNone/>
            </a:pPr>
            <a:r>
              <a:rPr lang="en-US" sz="2000" dirty="0"/>
              <a:t>- Record of Road Occupancy -&gt; Parking Difficulty</a:t>
            </a:r>
          </a:p>
          <a:p>
            <a:pPr marL="0" indent="0">
              <a:buNone/>
            </a:pPr>
            <a:r>
              <a:rPr lang="en-US" sz="2000" dirty="0"/>
              <a:t>- Transaction from Parking Machine -&gt; Temporal and Spatial Character</a:t>
            </a:r>
          </a:p>
          <a:p>
            <a:pPr marL="0" indent="0">
              <a:buNone/>
            </a:pPr>
            <a:endParaRPr lang="en-CN" dirty="0"/>
          </a:p>
          <a:p>
            <a:pPr marL="0" indent="0">
              <a:buNone/>
            </a:pPr>
            <a:r>
              <a:rPr lang="en-CN" dirty="0"/>
              <a:t>Analysis and Prediction</a:t>
            </a:r>
          </a:p>
          <a:p>
            <a:pPr marL="0" indent="0">
              <a:buNone/>
            </a:pPr>
            <a:r>
              <a:rPr lang="en-US" sz="2000" dirty="0"/>
              <a:t>- Distribution of Public Facilities</a:t>
            </a:r>
            <a:r>
              <a:rPr lang="zh-CN" altLang="en-US" sz="2000" dirty="0"/>
              <a:t> </a:t>
            </a:r>
            <a:r>
              <a:rPr lang="en-US" altLang="zh-CN" sz="2000" dirty="0"/>
              <a:t>-&gt;</a:t>
            </a:r>
            <a:r>
              <a:rPr lang="zh-CN" altLang="en-US" sz="2000" dirty="0"/>
              <a:t> </a:t>
            </a:r>
            <a:r>
              <a:rPr lang="en-US" altLang="zh-CN" sz="2000" dirty="0"/>
              <a:t>Parking Hotspots Prediction &amp; High Parking Amount Explanation</a:t>
            </a:r>
          </a:p>
        </p:txBody>
      </p:sp>
    </p:spTree>
    <p:extLst>
      <p:ext uri="{BB962C8B-B14F-4D97-AF65-F5344CB8AC3E}">
        <p14:creationId xmlns:p14="http://schemas.microsoft.com/office/powerpoint/2010/main" val="3650588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9CC88-6B50-4B49-A7B8-346719D79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BB007-1073-4148-9D49-629B1760C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N" dirty="0"/>
              <a:t>Parking Counts</a:t>
            </a:r>
            <a:r>
              <a:rPr lang="en-US" baseline="30000" dirty="0"/>
              <a:t>[1]</a:t>
            </a:r>
            <a:endParaRPr lang="en-US" sz="1600" dirty="0"/>
          </a:p>
          <a:p>
            <a:pPr>
              <a:buFontTx/>
              <a:buChar char="-"/>
            </a:pPr>
            <a:r>
              <a:rPr lang="en-CN" sz="2400" i="1" dirty="0"/>
              <a:t>24373</a:t>
            </a:r>
            <a:r>
              <a:rPr lang="en-CN" sz="2000" dirty="0"/>
              <a:t> Data Points (geo-data)</a:t>
            </a:r>
          </a:p>
          <a:p>
            <a:pPr>
              <a:buFontTx/>
              <a:buChar char="-"/>
            </a:pPr>
            <a:r>
              <a:rPr lang="en-CN" sz="2400" i="1" dirty="0"/>
              <a:t>2007</a:t>
            </a:r>
            <a:r>
              <a:rPr lang="en-CN" sz="2000" dirty="0"/>
              <a:t> Roads</a:t>
            </a:r>
            <a:r>
              <a:rPr lang="zh-CN" altLang="en-US" sz="2000" dirty="0"/>
              <a:t> </a:t>
            </a:r>
            <a:r>
              <a:rPr lang="en-US" altLang="zh-CN" sz="2000" dirty="0"/>
              <a:t>(Number of legal parking spaces, Actual number of parking cars)</a:t>
            </a:r>
            <a:endParaRPr lang="en-CN" sz="2000" dirty="0"/>
          </a:p>
          <a:p>
            <a:pPr>
              <a:buFontTx/>
              <a:buChar char="-"/>
            </a:pPr>
            <a:r>
              <a:rPr lang="en-CN" sz="2400" i="1" dirty="0"/>
              <a:t>2012 – 2020</a:t>
            </a:r>
            <a:r>
              <a:rPr lang="zh-CN" altLang="en-US" sz="2000" dirty="0"/>
              <a:t> </a:t>
            </a:r>
            <a:r>
              <a:rPr lang="en-US" sz="2000" dirty="0"/>
              <a:t>Count once in March and September</a:t>
            </a:r>
          </a:p>
          <a:p>
            <a:pPr>
              <a:buFontTx/>
              <a:buChar char="-"/>
            </a:pPr>
            <a:endParaRPr lang="en-CN" sz="2000" dirty="0"/>
          </a:p>
          <a:p>
            <a:pPr marL="0" indent="0">
              <a:buNone/>
            </a:pPr>
            <a:r>
              <a:rPr lang="en-US" dirty="0"/>
              <a:t>Historical transaction data of parking payment machines</a:t>
            </a:r>
            <a:r>
              <a:rPr lang="en-US" baseline="30000" dirty="0"/>
              <a:t>[2]</a:t>
            </a:r>
            <a:endParaRPr lang="en-US" sz="1600" dirty="0"/>
          </a:p>
          <a:p>
            <a:pPr>
              <a:buFontTx/>
              <a:buChar char="-"/>
            </a:pPr>
            <a:r>
              <a:rPr lang="en-US" sz="2000" dirty="0"/>
              <a:t>Year</a:t>
            </a:r>
            <a:r>
              <a:rPr lang="en-US" dirty="0"/>
              <a:t> </a:t>
            </a:r>
            <a:r>
              <a:rPr lang="en-US" sz="2400" i="1" dirty="0"/>
              <a:t>2015</a:t>
            </a:r>
          </a:p>
          <a:p>
            <a:pPr>
              <a:buFontTx/>
              <a:buChar char="-"/>
            </a:pPr>
            <a:r>
              <a:rPr lang="en-CN" sz="2400" dirty="0"/>
              <a:t>7192739 Data Points (geo-data)</a:t>
            </a:r>
          </a:p>
          <a:p>
            <a:pPr>
              <a:buFontTx/>
              <a:buChar char="-"/>
            </a:pPr>
            <a:r>
              <a:rPr lang="en-US" sz="2000" dirty="0"/>
              <a:t>Starting and ending time of parking, transaction amount, machine code (location)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E019D8-A441-E44E-935F-5F1EF2B13045}"/>
              </a:ext>
            </a:extLst>
          </p:cNvPr>
          <p:cNvSpPr txBox="1"/>
          <p:nvPr/>
        </p:nvSpPr>
        <p:spPr>
          <a:xfrm>
            <a:off x="838200" y="6117021"/>
            <a:ext cx="10018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2"/>
              </a:rPr>
              <a:t>[1] https://www.opendata.dk/city-of-copenhagen/parkeringstaellinger</a:t>
            </a:r>
            <a:endParaRPr lang="en-US" sz="1200" dirty="0"/>
          </a:p>
          <a:p>
            <a:r>
              <a:rPr lang="en-US" altLang="zh-CN" sz="1200" dirty="0">
                <a:hlinkClick r:id="rId3"/>
              </a:rPr>
              <a:t>[2] https://www.opendata.dk/city-of-copenhagen/parkomat-transaktioner</a:t>
            </a:r>
            <a:endParaRPr lang="en-US" sz="1200" dirty="0"/>
          </a:p>
          <a:p>
            <a:endParaRPr lang="en-CN" sz="1200" dirty="0"/>
          </a:p>
        </p:txBody>
      </p:sp>
    </p:spTree>
    <p:extLst>
      <p:ext uri="{BB962C8B-B14F-4D97-AF65-F5344CB8AC3E}">
        <p14:creationId xmlns:p14="http://schemas.microsoft.com/office/powerpoint/2010/main" val="730662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B8ED3-76A1-0F48-8B10-7822385C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Parking Problem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EFB895B8-F71B-E34F-B8BB-12FA3CA01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630108"/>
            <a:ext cx="5562600" cy="1725153"/>
          </a:xfrm>
        </p:spPr>
      </p:pic>
      <p:pic>
        <p:nvPicPr>
          <p:cNvPr id="7" name="Picture 6" descr="A picture containing map&#10;&#10;Description automatically generated">
            <a:extLst>
              <a:ext uri="{FF2B5EF4-FFF2-40B4-BE49-F238E27FC236}">
                <a16:creationId xmlns:a16="http://schemas.microsoft.com/office/drawing/2014/main" id="{372AF5D9-6A3A-564F-B1DE-D3D2FD264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385" y="3985670"/>
            <a:ext cx="4006743" cy="2484444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B716A2DA-4641-F24B-B0EF-1D88F9F77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5455" y="2278618"/>
            <a:ext cx="4720282" cy="25596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1FFE48-32CE-4744-9152-AD686B1B2EA0}"/>
              </a:ext>
            </a:extLst>
          </p:cNvPr>
          <p:cNvSpPr txBox="1"/>
          <p:nvPr/>
        </p:nvSpPr>
        <p:spPr>
          <a:xfrm>
            <a:off x="264093" y="3373796"/>
            <a:ext cx="668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average occupancy rate of parking spaces on urban roads is high</a:t>
            </a:r>
            <a:r>
              <a:rPr lang="en-US" altLang="zh-CN" dirty="0"/>
              <a:t>.</a:t>
            </a:r>
            <a:endParaRPr lang="en-C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09326D-79F5-A247-9F41-86CF5C231D6E}"/>
              </a:ext>
            </a:extLst>
          </p:cNvPr>
          <p:cNvSpPr txBox="1"/>
          <p:nvPr/>
        </p:nvSpPr>
        <p:spPr>
          <a:xfrm>
            <a:off x="377534" y="4838305"/>
            <a:ext cx="218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100% occupancy rate of parking spaces on multiple roads.</a:t>
            </a:r>
            <a:endParaRPr lang="en-C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81DCAC-C94A-0141-A9A3-C71C045366A5}"/>
              </a:ext>
            </a:extLst>
          </p:cNvPr>
          <p:cNvSpPr txBox="1"/>
          <p:nvPr/>
        </p:nvSpPr>
        <p:spPr>
          <a:xfrm>
            <a:off x="7476915" y="4930638"/>
            <a:ext cx="447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Illegal parking is serious in some key areas.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18309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C9C3B-42D8-0F47-B14E-9CE6D057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Fundamental Distribution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E71B638A-F11E-C744-961D-F77AB4778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7135" y="1846945"/>
            <a:ext cx="4632132" cy="2686497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675118CA-9F9C-1042-A28B-D55B1236B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736" y="1846945"/>
            <a:ext cx="4200394" cy="292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763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</TotalTime>
  <Words>203</Words>
  <Application>Microsoft Macintosh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Parking in Copenhagen</vt:lpstr>
      <vt:lpstr>Idea</vt:lpstr>
      <vt:lpstr>Datasets</vt:lpstr>
      <vt:lpstr>Parking Problem</vt:lpstr>
      <vt:lpstr>Fundamental Distribution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Parking in Copenhagen</dc:title>
  <dc:creator>Bingkun Wu</dc:creator>
  <cp:lastModifiedBy>Bingkun Wu</cp:lastModifiedBy>
  <cp:revision>12</cp:revision>
  <dcterms:created xsi:type="dcterms:W3CDTF">2021-04-14T18:50:44Z</dcterms:created>
  <dcterms:modified xsi:type="dcterms:W3CDTF">2021-04-15T10:33:41Z</dcterms:modified>
</cp:coreProperties>
</file>