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koD3/Java_OO_projec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JAVA OO-PROJECT</a:t>
            </a:r>
            <a:endParaRPr lang="en-US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 smtClean="0"/>
              <a:t>GOALS,Purposes</a:t>
            </a:r>
            <a:r>
              <a:rPr lang="fi-FI" dirty="0" smtClean="0"/>
              <a:t>, USER STORIES</a:t>
            </a:r>
          </a:p>
          <a:p>
            <a:endParaRPr lang="fi-FI" dirty="0"/>
          </a:p>
          <a:p>
            <a:endParaRPr lang="fi-FI" dirty="0" smtClean="0"/>
          </a:p>
          <a:p>
            <a:r>
              <a:rPr lang="fi-FI" dirty="0" smtClean="0"/>
              <a:t>Mikko Niskanen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Goals</a:t>
            </a:r>
            <a:r>
              <a:rPr lang="fi-FI" dirty="0" smtClean="0"/>
              <a:t>, </a:t>
            </a:r>
            <a:r>
              <a:rPr lang="fi-FI" dirty="0" err="1" smtClean="0"/>
              <a:t>Purposes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goal</a:t>
            </a:r>
            <a:r>
              <a:rPr lang="fi-FI" dirty="0" smtClean="0"/>
              <a:t> of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to </a:t>
            </a:r>
            <a:r>
              <a:rPr lang="fi-FI" dirty="0" err="1" smtClean="0"/>
              <a:t>create</a:t>
            </a:r>
            <a:r>
              <a:rPr lang="fi-FI" dirty="0" smtClean="0"/>
              <a:t> an </a:t>
            </a:r>
            <a:r>
              <a:rPr lang="fi-FI" dirty="0" err="1" smtClean="0"/>
              <a:t>encryption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AES </a:t>
            </a:r>
            <a:r>
              <a:rPr lang="fi-FI" dirty="0" err="1" smtClean="0"/>
              <a:t>algorithm</a:t>
            </a:r>
            <a:r>
              <a:rPr lang="fi-FI" dirty="0" smtClean="0"/>
              <a:t> for </a:t>
            </a:r>
            <a:r>
              <a:rPr lang="fi-FI" dirty="0" err="1" smtClean="0"/>
              <a:t>encryption</a:t>
            </a:r>
            <a:r>
              <a:rPr lang="fi-FI" dirty="0" smtClean="0"/>
              <a:t> and </a:t>
            </a:r>
            <a:r>
              <a:rPr lang="fi-FI" dirty="0" err="1" smtClean="0"/>
              <a:t>decryption</a:t>
            </a:r>
            <a:r>
              <a:rPr lang="fi-FI" dirty="0" smtClean="0"/>
              <a:t>. One of </a:t>
            </a:r>
            <a:r>
              <a:rPr lang="fi-FI" dirty="0" err="1" smtClean="0"/>
              <a:t>the</a:t>
            </a:r>
            <a:r>
              <a:rPr lang="fi-FI" dirty="0" smtClean="0"/>
              <a:t> main </a:t>
            </a:r>
            <a:r>
              <a:rPr lang="fi-FI" dirty="0" err="1" smtClean="0"/>
              <a:t>goals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to </a:t>
            </a:r>
            <a:r>
              <a:rPr lang="fi-FI" dirty="0" err="1" smtClean="0"/>
              <a:t>let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decide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key</a:t>
            </a:r>
            <a:r>
              <a:rPr lang="fi-FI" dirty="0" smtClean="0"/>
              <a:t> for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encryption</a:t>
            </a:r>
            <a:r>
              <a:rPr lang="fi-FI" dirty="0" smtClean="0"/>
              <a:t> </a:t>
            </a:r>
            <a:r>
              <a:rPr lang="fi-FI" dirty="0" err="1" smtClean="0"/>
              <a:t>so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as </a:t>
            </a:r>
            <a:r>
              <a:rPr lang="fi-FI" dirty="0" err="1" smtClean="0"/>
              <a:t>secure</a:t>
            </a:r>
            <a:r>
              <a:rPr lang="fi-FI" dirty="0" smtClean="0"/>
              <a:t> as </a:t>
            </a:r>
            <a:r>
              <a:rPr lang="fi-FI" dirty="0" err="1" smtClean="0"/>
              <a:t>possible</a:t>
            </a:r>
            <a:r>
              <a:rPr lang="fi-FI" dirty="0" smtClean="0"/>
              <a:t>.</a:t>
            </a:r>
          </a:p>
          <a:p>
            <a:endParaRPr lang="fi-F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User </a:t>
            </a:r>
            <a:r>
              <a:rPr lang="fi-FI" dirty="0" err="1" smtClean="0"/>
              <a:t>Stories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Encrypt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wish</a:t>
            </a:r>
            <a:r>
              <a:rPr lang="fi-FI" dirty="0" smtClean="0"/>
              <a:t> and set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key</a:t>
            </a:r>
            <a:r>
              <a:rPr lang="fi-FI" dirty="0" smtClean="0"/>
              <a:t> 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encryption</a:t>
            </a:r>
            <a:r>
              <a:rPr lang="fi-FI" dirty="0" smtClean="0"/>
              <a:t>. </a:t>
            </a:r>
            <a:r>
              <a:rPr lang="fi-FI" dirty="0" err="1" smtClean="0"/>
              <a:t>The</a:t>
            </a:r>
            <a:r>
              <a:rPr lang="fi-FI" dirty="0" smtClean="0"/>
              <a:t> AES </a:t>
            </a:r>
            <a:r>
              <a:rPr lang="fi-FI" dirty="0" err="1" smtClean="0"/>
              <a:t>algortihm</a:t>
            </a:r>
            <a:r>
              <a:rPr lang="fi-FI" dirty="0" smtClean="0"/>
              <a:t> </a:t>
            </a:r>
            <a:r>
              <a:rPr lang="fi-FI" dirty="0" err="1" smtClean="0"/>
              <a:t>takes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bytes</a:t>
            </a:r>
            <a:r>
              <a:rPr lang="fi-FI" dirty="0" smtClean="0"/>
              <a:t> out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key</a:t>
            </a:r>
            <a:r>
              <a:rPr lang="fi-FI" dirty="0" smtClean="0"/>
              <a:t> and </a:t>
            </a:r>
            <a:r>
              <a:rPr lang="fi-FI" dirty="0" err="1" smtClean="0"/>
              <a:t>encrypts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it. </a:t>
            </a:r>
          </a:p>
          <a:p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encryption</a:t>
            </a:r>
            <a:r>
              <a:rPr lang="fi-FI" dirty="0" smtClean="0"/>
              <a:t> </a:t>
            </a:r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either</a:t>
            </a:r>
            <a:r>
              <a:rPr lang="fi-FI" dirty="0" smtClean="0"/>
              <a:t> </a:t>
            </a:r>
            <a:r>
              <a:rPr lang="fi-FI" dirty="0" err="1" smtClean="0"/>
              <a:t>decrypt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ever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just </a:t>
            </a:r>
            <a:r>
              <a:rPr lang="fi-FI" dirty="0" err="1" smtClean="0"/>
              <a:t>encrypted</a:t>
            </a:r>
            <a:r>
              <a:rPr lang="fi-FI" dirty="0" smtClean="0"/>
              <a:t>, as long as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key</a:t>
            </a:r>
            <a:r>
              <a:rPr lang="fi-FI" dirty="0" smtClean="0"/>
              <a:t> </a:t>
            </a:r>
            <a:r>
              <a:rPr lang="fi-FI" dirty="0" err="1" smtClean="0"/>
              <a:t>remains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,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encrypted</a:t>
            </a:r>
            <a:r>
              <a:rPr lang="fi-FI" dirty="0" smtClean="0"/>
              <a:t>/</a:t>
            </a:r>
            <a:r>
              <a:rPr lang="fi-FI" dirty="0" err="1" smtClean="0"/>
              <a:t>decrypted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to a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contained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</a:t>
            </a:r>
            <a:r>
              <a:rPr lang="fi-FI" dirty="0" err="1" smtClean="0"/>
              <a:t>folder</a:t>
            </a:r>
            <a:r>
              <a:rPr lang="fi-FI" dirty="0" smtClean="0"/>
              <a:t>.</a:t>
            </a:r>
          </a:p>
          <a:p>
            <a:r>
              <a:rPr lang="fi-FI" dirty="0" smtClean="0"/>
              <a:t>User input is </a:t>
            </a:r>
            <a:r>
              <a:rPr lang="fi-FI" dirty="0" err="1" smtClean="0"/>
              <a:t>sanitized</a:t>
            </a:r>
            <a:r>
              <a:rPr lang="fi-FI" dirty="0" smtClean="0"/>
              <a:t> and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input 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, </a:t>
            </a:r>
            <a:r>
              <a:rPr lang="fi-FI" dirty="0" err="1" smtClean="0"/>
              <a:t>encryption</a:t>
            </a:r>
            <a:r>
              <a:rPr lang="fi-FI" dirty="0" smtClean="0"/>
              <a:t> </a:t>
            </a:r>
            <a:r>
              <a:rPr lang="fi-FI" dirty="0" err="1" smtClean="0"/>
              <a:t>key</a:t>
            </a:r>
            <a:r>
              <a:rPr lang="fi-FI" dirty="0" smtClean="0"/>
              <a:t>, </a:t>
            </a:r>
            <a:r>
              <a:rPr lang="fi-FI" dirty="0" err="1" smtClean="0"/>
              <a:t>text</a:t>
            </a:r>
            <a:r>
              <a:rPr lang="fi-FI" dirty="0" smtClean="0"/>
              <a:t> for </a:t>
            </a:r>
            <a:r>
              <a:rPr lang="fi-FI" dirty="0" err="1" smtClean="0"/>
              <a:t>encryption</a:t>
            </a:r>
            <a:r>
              <a:rPr lang="fi-FI" dirty="0" smtClean="0"/>
              <a:t> and </a:t>
            </a:r>
            <a:r>
              <a:rPr lang="fi-FI" dirty="0" err="1" smtClean="0"/>
              <a:t>text</a:t>
            </a:r>
            <a:r>
              <a:rPr lang="fi-FI" dirty="0" smtClean="0"/>
              <a:t> for </a:t>
            </a:r>
            <a:r>
              <a:rPr lang="fi-FI" dirty="0" err="1" smtClean="0"/>
              <a:t>decryption</a:t>
            </a:r>
            <a:r>
              <a:rPr lang="fi-FI" dirty="0" smtClean="0"/>
              <a:t> is </a:t>
            </a:r>
            <a:r>
              <a:rPr lang="fi-FI" dirty="0" err="1" smtClean="0"/>
              <a:t>empty</a:t>
            </a:r>
            <a:r>
              <a:rPr lang="fi-FI" dirty="0" smtClean="0"/>
              <a:t>, </a:t>
            </a:r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get</a:t>
            </a:r>
            <a:r>
              <a:rPr lang="fi-FI" dirty="0" smtClean="0"/>
              <a:t> an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message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7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28547" r="14494" b="13428"/>
          <a:stretch/>
        </p:blipFill>
        <p:spPr>
          <a:xfrm>
            <a:off x="166256" y="218210"/>
            <a:ext cx="6941126" cy="3252354"/>
          </a:xfrm>
        </p:spPr>
      </p:pic>
      <p:sp>
        <p:nvSpPr>
          <p:cNvPr id="5" name="Tekstiruutu 4"/>
          <p:cNvSpPr txBox="1"/>
          <p:nvPr/>
        </p:nvSpPr>
        <p:spPr>
          <a:xfrm>
            <a:off x="654627" y="3896591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Encrypted</a:t>
            </a:r>
            <a:r>
              <a:rPr lang="fi-FI" dirty="0" smtClean="0"/>
              <a:t>/</a:t>
            </a:r>
            <a:r>
              <a:rPr lang="fi-FI" dirty="0" err="1" smtClean="0"/>
              <a:t>Decrypted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saved</a:t>
            </a:r>
            <a:r>
              <a:rPr lang="fi-FI" dirty="0" smtClean="0"/>
              <a:t> </a:t>
            </a:r>
            <a:r>
              <a:rPr lang="fi-FI" dirty="0" err="1" smtClean="0"/>
              <a:t>fill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main </a:t>
            </a:r>
            <a:r>
              <a:rPr lang="fi-FI" dirty="0" err="1" smtClean="0"/>
              <a:t>folder</a:t>
            </a:r>
            <a:r>
              <a:rPr lang="fi-FI" dirty="0" smtClean="0"/>
              <a:t> (If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downloadd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github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folder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en-US" b="1" dirty="0" err="1" smtClean="0">
                <a:hlinkClick r:id="rId3"/>
              </a:rPr>
              <a:t>Java_OO_project</a:t>
            </a:r>
            <a:r>
              <a:rPr lang="en-US" dirty="0"/>
              <a:t> </a:t>
            </a:r>
            <a:r>
              <a:rPr lang="en-US" dirty="0" smtClean="0"/>
              <a:t>not Text </a:t>
            </a:r>
            <a:r>
              <a:rPr lang="en-US" dirty="0" err="1" smtClean="0"/>
              <a:t>Encrypter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6" name="Nuoli vasemmalle 5"/>
          <p:cNvSpPr/>
          <p:nvPr/>
        </p:nvSpPr>
        <p:spPr>
          <a:xfrm>
            <a:off x="4883727" y="1646959"/>
            <a:ext cx="2556164" cy="3948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iruutu 6"/>
          <p:cNvSpPr txBox="1"/>
          <p:nvPr/>
        </p:nvSpPr>
        <p:spPr>
          <a:xfrm>
            <a:off x="7606145" y="1693718"/>
            <a:ext cx="1797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added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r>
              <a:rPr lang="fi-FI" dirty="0" smtClean="0"/>
              <a:t> </a:t>
            </a:r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button</a:t>
            </a:r>
            <a:r>
              <a:rPr lang="fi-FI" dirty="0" smtClean="0"/>
              <a:t> is </a:t>
            </a:r>
            <a:r>
              <a:rPr lang="fi-FI" dirty="0" err="1" smtClean="0"/>
              <a:t>pressed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Screenshots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App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Click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7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interface</a:t>
            </a:r>
            <a:endParaRPr lang="en-US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23308" r="26535" b="29474"/>
          <a:stretch/>
        </p:blipFill>
        <p:spPr>
          <a:xfrm>
            <a:off x="3257693" y="2410690"/>
            <a:ext cx="5673437" cy="32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6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67340" y="3933218"/>
            <a:ext cx="9905998" cy="1478570"/>
          </a:xfrm>
        </p:spPr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encryption</a:t>
            </a:r>
            <a:endParaRPr lang="en-US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0" t="24475" r="26243" b="29215"/>
          <a:stretch/>
        </p:blipFill>
        <p:spPr>
          <a:xfrm>
            <a:off x="0" y="0"/>
            <a:ext cx="5911703" cy="3264195"/>
          </a:xfrm>
        </p:spPr>
      </p:pic>
    </p:spTree>
    <p:extLst>
      <p:ext uri="{BB962C8B-B14F-4D97-AF65-F5344CB8AC3E}">
        <p14:creationId xmlns:p14="http://schemas.microsoft.com/office/powerpoint/2010/main" val="186731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110240" y="3766963"/>
            <a:ext cx="9905998" cy="1478570"/>
          </a:xfrm>
        </p:spPr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</a:t>
            </a:r>
            <a:r>
              <a:rPr lang="fi-FI" dirty="0" err="1" smtClean="0"/>
              <a:t>Decryption</a:t>
            </a:r>
            <a:endParaRPr lang="en-US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24417" r="26634" b="29498"/>
          <a:stretch/>
        </p:blipFill>
        <p:spPr>
          <a:xfrm>
            <a:off x="0" y="0"/>
            <a:ext cx="5762847" cy="3200400"/>
          </a:xfrm>
        </p:spPr>
      </p:pic>
    </p:spTree>
    <p:extLst>
      <p:ext uri="{BB962C8B-B14F-4D97-AF65-F5344CB8AC3E}">
        <p14:creationId xmlns:p14="http://schemas.microsoft.com/office/powerpoint/2010/main" val="164650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36167" y="3486409"/>
            <a:ext cx="9905998" cy="1478570"/>
          </a:xfrm>
        </p:spPr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Message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smtClean="0"/>
              <a:t>receive</a:t>
            </a:r>
            <a:endParaRPr lang="en-US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t="24262" r="20597" b="29401"/>
          <a:stretch/>
        </p:blipFill>
        <p:spPr>
          <a:xfrm>
            <a:off x="0" y="0"/>
            <a:ext cx="6719777" cy="2977117"/>
          </a:xfrm>
        </p:spPr>
      </p:pic>
    </p:spTree>
    <p:extLst>
      <p:ext uri="{BB962C8B-B14F-4D97-AF65-F5344CB8AC3E}">
        <p14:creationId xmlns:p14="http://schemas.microsoft.com/office/powerpoint/2010/main" val="2547911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TM04033919[[fn=Piiri]]</Template>
  <TotalTime>26</TotalTime>
  <Words>236</Words>
  <Application>Microsoft Office PowerPoint</Application>
  <PresentationFormat>Laajakuva</PresentationFormat>
  <Paragraphs>19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Piiri</vt:lpstr>
      <vt:lpstr>JAVA OO-PROJECT</vt:lpstr>
      <vt:lpstr>Goals, Purposes</vt:lpstr>
      <vt:lpstr>User Stories</vt:lpstr>
      <vt:lpstr>PowerPoint-esitys</vt:lpstr>
      <vt:lpstr>Screenshots of the App</vt:lpstr>
      <vt:lpstr>Basic interface</vt:lpstr>
      <vt:lpstr>Example of the encryption</vt:lpstr>
      <vt:lpstr>Example of Decryption</vt:lpstr>
      <vt:lpstr>Example of Message that the user can receive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OO-PROJECT</dc:title>
  <dc:creator>Mikko Niskanen</dc:creator>
  <cp:lastModifiedBy>Mikko Niskanen</cp:lastModifiedBy>
  <cp:revision>5</cp:revision>
  <dcterms:created xsi:type="dcterms:W3CDTF">2017-05-26T10:41:35Z</dcterms:created>
  <dcterms:modified xsi:type="dcterms:W3CDTF">2017-05-26T11:21:20Z</dcterms:modified>
</cp:coreProperties>
</file>